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256" r:id="rId2"/>
    <p:sldId id="271" r:id="rId3"/>
    <p:sldId id="279" r:id="rId4"/>
    <p:sldId id="281" r:id="rId5"/>
    <p:sldId id="280" r:id="rId6"/>
    <p:sldId id="257" r:id="rId7"/>
    <p:sldId id="287" r:id="rId8"/>
    <p:sldId id="275" r:id="rId9"/>
    <p:sldId id="276" r:id="rId10"/>
    <p:sldId id="283" r:id="rId11"/>
    <p:sldId id="284" r:id="rId12"/>
    <p:sldId id="285" r:id="rId13"/>
    <p:sldId id="286" r:id="rId14"/>
    <p:sldId id="28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Lst>
        </p14:section>
        <p14:section name="Design, Morph, Annotate, Work Together, Tell Me" id="{B9B51309-D148-4332-87C2-07BE32FBCA3B}">
          <p14:sldIdLst>
            <p14:sldId id="271"/>
            <p14:sldId id="279"/>
            <p14:sldId id="281"/>
            <p14:sldId id="280"/>
            <p14:sldId id="257"/>
            <p14:sldId id="287"/>
            <p14:sldId id="275"/>
            <p14:sldId id="276"/>
            <p14:sldId id="283"/>
            <p14:sldId id="284"/>
            <p14:sldId id="285"/>
            <p14:sldId id="286"/>
          </p14:sldIdLst>
        </p14:section>
        <p14:section name="Learn More" id="{2CC34DB2-6590-42C0-AD4B-A04C6060184E}">
          <p14:sldIdLst>
            <p14:sldId id="28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462F"/>
    <a:srgbClr val="D24726"/>
    <a:srgbClr val="404040"/>
    <a:srgbClr val="FF9B45"/>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F52804-87EF-4FAA-93F1-0543F13D3662}" v="58" dt="2019-01-29T18:08:31.1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79415" autoAdjust="0"/>
  </p:normalViewPr>
  <p:slideViewPr>
    <p:cSldViewPr snapToGrid="0">
      <p:cViewPr varScale="1">
        <p:scale>
          <a:sx n="90" d="100"/>
          <a:sy n="90" d="100"/>
        </p:scale>
        <p:origin x="3024"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9" d="100"/>
          <a:sy n="69" d="100"/>
        </p:scale>
        <p:origin x="2784"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mad Aslam" userId="214714f7b52c499d" providerId="LiveId" clId="{1FF52804-87EF-4FAA-93F1-0543F13D3662}"/>
    <pc:docChg chg="custSel addSld modSld">
      <pc:chgData name="Hammad Aslam" userId="214714f7b52c499d" providerId="LiveId" clId="{1FF52804-87EF-4FAA-93F1-0543F13D3662}" dt="2019-01-29T18:10:28.942" v="7634" actId="20577"/>
      <pc:docMkLst>
        <pc:docMk/>
      </pc:docMkLst>
      <pc:sldChg chg="addSp delSp modSp">
        <pc:chgData name="Hammad Aslam" userId="214714f7b52c499d" providerId="LiveId" clId="{1FF52804-87EF-4FAA-93F1-0543F13D3662}" dt="2019-01-29T00:52:28.130" v="7213" actId="113"/>
        <pc:sldMkLst>
          <pc:docMk/>
          <pc:sldMk cId="2471807738" sldId="256"/>
        </pc:sldMkLst>
        <pc:spChg chg="mod">
          <ac:chgData name="Hammad Aslam" userId="214714f7b52c499d" providerId="LiveId" clId="{1FF52804-87EF-4FAA-93F1-0543F13D3662}" dt="2019-01-29T00:52:28.130" v="7213" actId="113"/>
          <ac:spMkLst>
            <pc:docMk/>
            <pc:sldMk cId="2471807738" sldId="256"/>
            <ac:spMk id="2" creationId="{00000000-0000-0000-0000-000000000000}"/>
          </ac:spMkLst>
        </pc:spChg>
        <pc:spChg chg="del">
          <ac:chgData name="Hammad Aslam" userId="214714f7b52c499d" providerId="LiveId" clId="{1FF52804-87EF-4FAA-93F1-0543F13D3662}" dt="2019-01-27T19:18:52.199" v="49" actId="478"/>
          <ac:spMkLst>
            <pc:docMk/>
            <pc:sldMk cId="2471807738" sldId="256"/>
            <ac:spMk id="3" creationId="{00000000-0000-0000-0000-000000000000}"/>
          </ac:spMkLst>
        </pc:spChg>
        <pc:spChg chg="add mod">
          <ac:chgData name="Hammad Aslam" userId="214714f7b52c499d" providerId="LiveId" clId="{1FF52804-87EF-4FAA-93F1-0543F13D3662}" dt="2019-01-29T00:52:11.614" v="7210" actId="20577"/>
          <ac:spMkLst>
            <pc:docMk/>
            <pc:sldMk cId="2471807738" sldId="256"/>
            <ac:spMk id="5" creationId="{998B34B4-7E54-417D-A9C7-EAAD5CAC8434}"/>
          </ac:spMkLst>
        </pc:spChg>
        <pc:picChg chg="del">
          <ac:chgData name="Hammad Aslam" userId="214714f7b52c499d" providerId="LiveId" clId="{1FF52804-87EF-4FAA-93F1-0543F13D3662}" dt="2019-01-27T19:19:12.502" v="50" actId="478"/>
          <ac:picMkLst>
            <pc:docMk/>
            <pc:sldMk cId="2471807738" sldId="256"/>
            <ac:picMk id="4" creationId="{00000000-0000-0000-0000-000000000000}"/>
          </ac:picMkLst>
        </pc:picChg>
        <pc:picChg chg="add mod">
          <ac:chgData name="Hammad Aslam" userId="214714f7b52c499d" providerId="LiveId" clId="{1FF52804-87EF-4FAA-93F1-0543F13D3662}" dt="2019-01-27T20:01:33.063" v="446" actId="1076"/>
          <ac:picMkLst>
            <pc:docMk/>
            <pc:sldMk cId="2471807738" sldId="256"/>
            <ac:picMk id="6" creationId="{668EB16A-A7AE-4BD6-BBA3-508D4D1592FC}"/>
          </ac:picMkLst>
        </pc:picChg>
      </pc:sldChg>
      <pc:sldChg chg="addSp delSp modSp modNotesTx">
        <pc:chgData name="Hammad Aslam" userId="214714f7b52c499d" providerId="LiveId" clId="{1FF52804-87EF-4FAA-93F1-0543F13D3662}" dt="2019-01-29T13:02:56.752" v="7413" actId="20577"/>
        <pc:sldMkLst>
          <pc:docMk/>
          <pc:sldMk cId="1328676004" sldId="257"/>
        </pc:sldMkLst>
        <pc:spChg chg="mod">
          <ac:chgData name="Hammad Aslam" userId="214714f7b52c499d" providerId="LiveId" clId="{1FF52804-87EF-4FAA-93F1-0543F13D3662}" dt="2019-01-29T00:56:32.827" v="7297" actId="403"/>
          <ac:spMkLst>
            <pc:docMk/>
            <pc:sldMk cId="1328676004" sldId="257"/>
            <ac:spMk id="2" creationId="{00000000-0000-0000-0000-000000000000}"/>
          </ac:spMkLst>
        </pc:spChg>
        <pc:spChg chg="mod">
          <ac:chgData name="Hammad Aslam" userId="214714f7b52c499d" providerId="LiveId" clId="{1FF52804-87EF-4FAA-93F1-0543F13D3662}" dt="2019-01-29T00:56:49.076" v="7301" actId="12"/>
          <ac:spMkLst>
            <pc:docMk/>
            <pc:sldMk cId="1328676004" sldId="257"/>
            <ac:spMk id="5" creationId="{00000000-0000-0000-0000-000000000000}"/>
          </ac:spMkLst>
        </pc:spChg>
        <pc:spChg chg="del">
          <ac:chgData name="Hammad Aslam" userId="214714f7b52c499d" providerId="LiveId" clId="{1FF52804-87EF-4FAA-93F1-0543F13D3662}" dt="2019-01-28T23:57:34.586" v="2670" actId="478"/>
          <ac:spMkLst>
            <pc:docMk/>
            <pc:sldMk cId="1328676004" sldId="257"/>
            <ac:spMk id="42" creationId="{00000000-0000-0000-0000-000000000000}"/>
          </ac:spMkLst>
        </pc:spChg>
        <pc:spChg chg="del">
          <ac:chgData name="Hammad Aslam" userId="214714f7b52c499d" providerId="LiveId" clId="{1FF52804-87EF-4FAA-93F1-0543F13D3662}" dt="2019-01-28T23:57:34.586" v="2670" actId="478"/>
          <ac:spMkLst>
            <pc:docMk/>
            <pc:sldMk cId="1328676004" sldId="257"/>
            <ac:spMk id="43" creationId="{00000000-0000-0000-0000-000000000000}"/>
          </ac:spMkLst>
        </pc:spChg>
        <pc:spChg chg="del">
          <ac:chgData name="Hammad Aslam" userId="214714f7b52c499d" providerId="LiveId" clId="{1FF52804-87EF-4FAA-93F1-0543F13D3662}" dt="2019-01-28T23:57:37.317" v="2672" actId="478"/>
          <ac:spMkLst>
            <pc:docMk/>
            <pc:sldMk cId="1328676004" sldId="257"/>
            <ac:spMk id="44" creationId="{00000000-0000-0000-0000-000000000000}"/>
          </ac:spMkLst>
        </pc:spChg>
        <pc:grpChg chg="del">
          <ac:chgData name="Hammad Aslam" userId="214714f7b52c499d" providerId="LiveId" clId="{1FF52804-87EF-4FAA-93F1-0543F13D3662}" dt="2019-01-28T23:57:34.586" v="2670" actId="478"/>
          <ac:grpSpMkLst>
            <pc:docMk/>
            <pc:sldMk cId="1328676004" sldId="257"/>
            <ac:grpSpMk id="33" creationId="{00000000-0000-0000-0000-000000000000}"/>
          </ac:grpSpMkLst>
        </pc:grpChg>
        <pc:grpChg chg="del">
          <ac:chgData name="Hammad Aslam" userId="214714f7b52c499d" providerId="LiveId" clId="{1FF52804-87EF-4FAA-93F1-0543F13D3662}" dt="2019-01-28T23:57:34.586" v="2670" actId="478"/>
          <ac:grpSpMkLst>
            <pc:docMk/>
            <pc:sldMk cId="1328676004" sldId="257"/>
            <ac:grpSpMk id="36" creationId="{00000000-0000-0000-0000-000000000000}"/>
          </ac:grpSpMkLst>
        </pc:grpChg>
        <pc:grpChg chg="del">
          <ac:chgData name="Hammad Aslam" userId="214714f7b52c499d" providerId="LiveId" clId="{1FF52804-87EF-4FAA-93F1-0543F13D3662}" dt="2019-01-28T23:57:34.586" v="2670" actId="478"/>
          <ac:grpSpMkLst>
            <pc:docMk/>
            <pc:sldMk cId="1328676004" sldId="257"/>
            <ac:grpSpMk id="39" creationId="{00000000-0000-0000-0000-000000000000}"/>
          </ac:grpSpMkLst>
        </pc:grpChg>
        <pc:picChg chg="add mod">
          <ac:chgData name="Hammad Aslam" userId="214714f7b52c499d" providerId="LiveId" clId="{1FF52804-87EF-4FAA-93F1-0543F13D3662}" dt="2019-01-29T00:10:48.241" v="3384" actId="1076"/>
          <ac:picMkLst>
            <pc:docMk/>
            <pc:sldMk cId="1328676004" sldId="257"/>
            <ac:picMk id="3" creationId="{4C18F797-CE04-4C92-BCC1-9EF7DFBD0487}"/>
          </ac:picMkLst>
        </pc:picChg>
        <pc:picChg chg="add mod">
          <ac:chgData name="Hammad Aslam" userId="214714f7b52c499d" providerId="LiveId" clId="{1FF52804-87EF-4FAA-93F1-0543F13D3662}" dt="2019-01-29T00:10:50.230" v="3385" actId="1076"/>
          <ac:picMkLst>
            <pc:docMk/>
            <pc:sldMk cId="1328676004" sldId="257"/>
            <ac:picMk id="4" creationId="{53587814-03D5-4D70-8472-6A412725FF3A}"/>
          </ac:picMkLst>
        </pc:picChg>
        <pc:picChg chg="del">
          <ac:chgData name="Hammad Aslam" userId="214714f7b52c499d" providerId="LiveId" clId="{1FF52804-87EF-4FAA-93F1-0543F13D3662}" dt="2019-01-28T23:57:34.586" v="2670" actId="478"/>
          <ac:picMkLst>
            <pc:docMk/>
            <pc:sldMk cId="1328676004" sldId="257"/>
            <ac:picMk id="9" creationId="{00000000-0000-0000-0000-000000000000}"/>
          </ac:picMkLst>
        </pc:picChg>
        <pc:picChg chg="del">
          <ac:chgData name="Hammad Aslam" userId="214714f7b52c499d" providerId="LiveId" clId="{1FF52804-87EF-4FAA-93F1-0543F13D3662}" dt="2019-01-28T23:57:34.586" v="2670" actId="478"/>
          <ac:picMkLst>
            <pc:docMk/>
            <pc:sldMk cId="1328676004" sldId="257"/>
            <ac:picMk id="11" creationId="{00000000-0000-0000-0000-000000000000}"/>
          </ac:picMkLst>
        </pc:picChg>
        <pc:picChg chg="del">
          <ac:chgData name="Hammad Aslam" userId="214714f7b52c499d" providerId="LiveId" clId="{1FF52804-87EF-4FAA-93F1-0543F13D3662}" dt="2019-01-28T23:57:36.405" v="2671" actId="478"/>
          <ac:picMkLst>
            <pc:docMk/>
            <pc:sldMk cId="1328676004" sldId="257"/>
            <ac:picMk id="12" creationId="{00000000-0000-0000-0000-000000000000}"/>
          </ac:picMkLst>
        </pc:picChg>
      </pc:sldChg>
      <pc:sldChg chg="addSp delSp modSp">
        <pc:chgData name="Hammad Aslam" userId="214714f7b52c499d" providerId="LiveId" clId="{1FF52804-87EF-4FAA-93F1-0543F13D3662}" dt="2019-01-29T00:53:25.116" v="7222" actId="1076"/>
        <pc:sldMkLst>
          <pc:docMk/>
          <pc:sldMk cId="3457616166" sldId="271"/>
        </pc:sldMkLst>
        <pc:spChg chg="mod">
          <ac:chgData name="Hammad Aslam" userId="214714f7b52c499d" providerId="LiveId" clId="{1FF52804-87EF-4FAA-93F1-0543F13D3662}" dt="2019-01-29T00:52:50.351" v="7216" actId="403"/>
          <ac:spMkLst>
            <pc:docMk/>
            <pc:sldMk cId="3457616166" sldId="271"/>
            <ac:spMk id="8" creationId="{00000000-0000-0000-0000-000000000000}"/>
          </ac:spMkLst>
        </pc:spChg>
        <pc:spChg chg="mod">
          <ac:chgData name="Hammad Aslam" userId="214714f7b52c499d" providerId="LiveId" clId="{1FF52804-87EF-4FAA-93F1-0543F13D3662}" dt="2019-01-29T00:53:25.116" v="7222" actId="1076"/>
          <ac:spMkLst>
            <pc:docMk/>
            <pc:sldMk cId="3457616166" sldId="271"/>
            <ac:spMk id="38" creationId="{00000000-0000-0000-0000-000000000000}"/>
          </ac:spMkLst>
        </pc:spChg>
        <pc:picChg chg="add mod">
          <ac:chgData name="Hammad Aslam" userId="214714f7b52c499d" providerId="LiveId" clId="{1FF52804-87EF-4FAA-93F1-0543F13D3662}" dt="2019-01-29T00:53:15.489" v="7220" actId="1076"/>
          <ac:picMkLst>
            <pc:docMk/>
            <pc:sldMk cId="3457616166" sldId="271"/>
            <ac:picMk id="2" creationId="{BA4C2A75-B0BC-419A-B3DF-72F9BE4DE198}"/>
          </ac:picMkLst>
        </pc:picChg>
        <pc:picChg chg="del">
          <ac:chgData name="Hammad Aslam" userId="214714f7b52c499d" providerId="LiveId" clId="{1FF52804-87EF-4FAA-93F1-0543F13D3662}" dt="2019-01-27T19:48:12.762" v="61" actId="478"/>
          <ac:picMkLst>
            <pc:docMk/>
            <pc:sldMk cId="3457616166" sldId="271"/>
            <ac:picMk id="5" creationId="{00000000-0000-0000-0000-000000000000}"/>
          </ac:picMkLst>
        </pc:picChg>
      </pc:sldChg>
      <pc:sldChg chg="addSp delSp modSp modNotesTx">
        <pc:chgData name="Hammad Aslam" userId="214714f7b52c499d" providerId="LiveId" clId="{1FF52804-87EF-4FAA-93F1-0543F13D3662}" dt="2019-01-29T00:58:47.339" v="7320" actId="12"/>
        <pc:sldMkLst>
          <pc:docMk/>
          <pc:sldMk cId="727668169" sldId="275"/>
        </pc:sldMkLst>
        <pc:spChg chg="mod">
          <ac:chgData name="Hammad Aslam" userId="214714f7b52c499d" providerId="LiveId" clId="{1FF52804-87EF-4FAA-93F1-0543F13D3662}" dt="2019-01-29T00:11:20.597" v="3403" actId="6549"/>
          <ac:spMkLst>
            <pc:docMk/>
            <pc:sldMk cId="727668169" sldId="275"/>
            <ac:spMk id="3" creationId="{00000000-0000-0000-0000-000000000000}"/>
          </ac:spMkLst>
        </pc:spChg>
        <pc:spChg chg="mod">
          <ac:chgData name="Hammad Aslam" userId="214714f7b52c499d" providerId="LiveId" clId="{1FF52804-87EF-4FAA-93F1-0543F13D3662}" dt="2019-01-29T00:57:24.406" v="7306" actId="207"/>
          <ac:spMkLst>
            <pc:docMk/>
            <pc:sldMk cId="727668169" sldId="275"/>
            <ac:spMk id="6" creationId="{00000000-0000-0000-0000-000000000000}"/>
          </ac:spMkLst>
        </pc:spChg>
        <pc:spChg chg="add mod">
          <ac:chgData name="Hammad Aslam" userId="214714f7b52c499d" providerId="LiveId" clId="{1FF52804-87EF-4FAA-93F1-0543F13D3662}" dt="2019-01-29T00:58:47.339" v="7320" actId="12"/>
          <ac:spMkLst>
            <pc:docMk/>
            <pc:sldMk cId="727668169" sldId="275"/>
            <ac:spMk id="9" creationId="{EC4D1CCD-F394-4CEF-B625-0526F4B3C155}"/>
          </ac:spMkLst>
        </pc:spChg>
        <pc:spChg chg="del">
          <ac:chgData name="Hammad Aslam" userId="214714f7b52c499d" providerId="LiveId" clId="{1FF52804-87EF-4FAA-93F1-0543F13D3662}" dt="2019-01-29T00:11:19.375" v="3402" actId="478"/>
          <ac:spMkLst>
            <pc:docMk/>
            <pc:sldMk cId="727668169" sldId="275"/>
            <ac:spMk id="22" creationId="{00000000-0000-0000-0000-000000000000}"/>
          </ac:spMkLst>
        </pc:spChg>
        <pc:spChg chg="del">
          <ac:chgData name="Hammad Aslam" userId="214714f7b52c499d" providerId="LiveId" clId="{1FF52804-87EF-4FAA-93F1-0543F13D3662}" dt="2019-01-29T00:11:19.375" v="3402" actId="478"/>
          <ac:spMkLst>
            <pc:docMk/>
            <pc:sldMk cId="727668169" sldId="275"/>
            <ac:spMk id="25" creationId="{00000000-0000-0000-0000-000000000000}"/>
          </ac:spMkLst>
        </pc:spChg>
        <pc:spChg chg="del">
          <ac:chgData name="Hammad Aslam" userId="214714f7b52c499d" providerId="LiveId" clId="{1FF52804-87EF-4FAA-93F1-0543F13D3662}" dt="2019-01-29T00:11:19.375" v="3402" actId="478"/>
          <ac:spMkLst>
            <pc:docMk/>
            <pc:sldMk cId="727668169" sldId="275"/>
            <ac:spMk id="29" creationId="{00000000-0000-0000-0000-000000000000}"/>
          </ac:spMkLst>
        </pc:spChg>
        <pc:spChg chg="del">
          <ac:chgData name="Hammad Aslam" userId="214714f7b52c499d" providerId="LiveId" clId="{1FF52804-87EF-4FAA-93F1-0543F13D3662}" dt="2019-01-29T00:11:19.375" v="3402" actId="478"/>
          <ac:spMkLst>
            <pc:docMk/>
            <pc:sldMk cId="727668169" sldId="275"/>
            <ac:spMk id="34" creationId="{00000000-0000-0000-0000-000000000000}"/>
          </ac:spMkLst>
        </pc:spChg>
        <pc:spChg chg="mod">
          <ac:chgData name="Hammad Aslam" userId="214714f7b52c499d" providerId="LiveId" clId="{1FF52804-87EF-4FAA-93F1-0543F13D3662}" dt="2019-01-29T00:12:09.824" v="3411" actId="20577"/>
          <ac:spMkLst>
            <pc:docMk/>
            <pc:sldMk cId="727668169" sldId="275"/>
            <ac:spMk id="38" creationId="{00000000-0000-0000-0000-000000000000}"/>
          </ac:spMkLst>
        </pc:spChg>
        <pc:grpChg chg="del">
          <ac:chgData name="Hammad Aslam" userId="214714f7b52c499d" providerId="LiveId" clId="{1FF52804-87EF-4FAA-93F1-0543F13D3662}" dt="2019-01-29T00:11:22.500" v="3406" actId="478"/>
          <ac:grpSpMkLst>
            <pc:docMk/>
            <pc:sldMk cId="727668169" sldId="275"/>
            <ac:grpSpMk id="4" creationId="{00000000-0000-0000-0000-000000000000}"/>
          </ac:grpSpMkLst>
        </pc:grpChg>
        <pc:grpChg chg="del">
          <ac:chgData name="Hammad Aslam" userId="214714f7b52c499d" providerId="LiveId" clId="{1FF52804-87EF-4FAA-93F1-0543F13D3662}" dt="2019-01-29T00:11:21.036" v="3404" actId="478"/>
          <ac:grpSpMkLst>
            <pc:docMk/>
            <pc:sldMk cId="727668169" sldId="275"/>
            <ac:grpSpMk id="19" creationId="{00000000-0000-0000-0000-000000000000}"/>
          </ac:grpSpMkLst>
        </pc:grpChg>
        <pc:grpChg chg="del">
          <ac:chgData name="Hammad Aslam" userId="214714f7b52c499d" providerId="LiveId" clId="{1FF52804-87EF-4FAA-93F1-0543F13D3662}" dt="2019-01-29T00:11:21.671" v="3405" actId="478"/>
          <ac:grpSpMkLst>
            <pc:docMk/>
            <pc:sldMk cId="727668169" sldId="275"/>
            <ac:grpSpMk id="31" creationId="{00000000-0000-0000-0000-000000000000}"/>
          </ac:grpSpMkLst>
        </pc:grpChg>
        <pc:picChg chg="del">
          <ac:chgData name="Hammad Aslam" userId="214714f7b52c499d" providerId="LiveId" clId="{1FF52804-87EF-4FAA-93F1-0543F13D3662}" dt="2019-01-29T00:11:19.375" v="3402" actId="478"/>
          <ac:picMkLst>
            <pc:docMk/>
            <pc:sldMk cId="727668169" sldId="275"/>
            <ac:picMk id="5" creationId="{00000000-0000-0000-0000-000000000000}"/>
          </ac:picMkLst>
        </pc:picChg>
        <pc:picChg chg="del">
          <ac:chgData name="Hammad Aslam" userId="214714f7b52c499d" providerId="LiveId" clId="{1FF52804-87EF-4FAA-93F1-0543F13D3662}" dt="2019-01-29T00:11:19.375" v="3402" actId="478"/>
          <ac:picMkLst>
            <pc:docMk/>
            <pc:sldMk cId="727668169" sldId="275"/>
            <ac:picMk id="7" creationId="{00000000-0000-0000-0000-000000000000}"/>
          </ac:picMkLst>
        </pc:picChg>
        <pc:picChg chg="add mod">
          <ac:chgData name="Hammad Aslam" userId="214714f7b52c499d" providerId="LiveId" clId="{1FF52804-87EF-4FAA-93F1-0543F13D3662}" dt="2019-01-29T00:12:00.640" v="3410" actId="1076"/>
          <ac:picMkLst>
            <pc:docMk/>
            <pc:sldMk cId="727668169" sldId="275"/>
            <ac:picMk id="8" creationId="{28984313-0197-46E7-8082-FC9BCB4B8095}"/>
          </ac:picMkLst>
        </pc:picChg>
        <pc:picChg chg="del">
          <ac:chgData name="Hammad Aslam" userId="214714f7b52c499d" providerId="LiveId" clId="{1FF52804-87EF-4FAA-93F1-0543F13D3662}" dt="2019-01-29T00:11:19.375" v="3402" actId="478"/>
          <ac:picMkLst>
            <pc:docMk/>
            <pc:sldMk cId="727668169" sldId="275"/>
            <ac:picMk id="23" creationId="{00000000-0000-0000-0000-000000000000}"/>
          </ac:picMkLst>
        </pc:picChg>
        <pc:picChg chg="del">
          <ac:chgData name="Hammad Aslam" userId="214714f7b52c499d" providerId="LiveId" clId="{1FF52804-87EF-4FAA-93F1-0543F13D3662}" dt="2019-01-29T00:11:19.375" v="3402" actId="478"/>
          <ac:picMkLst>
            <pc:docMk/>
            <pc:sldMk cId="727668169" sldId="275"/>
            <ac:picMk id="24" creationId="{00000000-0000-0000-0000-000000000000}"/>
          </ac:picMkLst>
        </pc:picChg>
      </pc:sldChg>
      <pc:sldChg chg="addSp delSp modSp">
        <pc:chgData name="Hammad Aslam" userId="214714f7b52c499d" providerId="LiveId" clId="{1FF52804-87EF-4FAA-93F1-0543F13D3662}" dt="2019-01-29T18:10:28.942" v="7634" actId="20577"/>
        <pc:sldMkLst>
          <pc:docMk/>
          <pc:sldMk cId="1769326051" sldId="276"/>
        </pc:sldMkLst>
        <pc:spChg chg="add mod">
          <ac:chgData name="Hammad Aslam" userId="214714f7b52c499d" providerId="LiveId" clId="{1FF52804-87EF-4FAA-93F1-0543F13D3662}" dt="2019-01-29T18:10:28.942" v="7634" actId="20577"/>
          <ac:spMkLst>
            <pc:docMk/>
            <pc:sldMk cId="1769326051" sldId="276"/>
            <ac:spMk id="4" creationId="{52406CE6-ADB9-4C76-9DAD-C05E325F8A00}"/>
          </ac:spMkLst>
        </pc:spChg>
        <pc:spChg chg="mod">
          <ac:chgData name="Hammad Aslam" userId="214714f7b52c499d" providerId="LiveId" clId="{1FF52804-87EF-4FAA-93F1-0543F13D3662}" dt="2019-01-29T00:58:00.226" v="7313" actId="403"/>
          <ac:spMkLst>
            <pc:docMk/>
            <pc:sldMk cId="1769326051" sldId="276"/>
            <ac:spMk id="8" creationId="{00000000-0000-0000-0000-000000000000}"/>
          </ac:spMkLst>
        </pc:spChg>
        <pc:spChg chg="del">
          <ac:chgData name="Hammad Aslam" userId="214714f7b52c499d" providerId="LiveId" clId="{1FF52804-87EF-4FAA-93F1-0543F13D3662}" dt="2019-01-29T00:23:13.093" v="5205" actId="478"/>
          <ac:spMkLst>
            <pc:docMk/>
            <pc:sldMk cId="1769326051" sldId="276"/>
            <ac:spMk id="16" creationId="{00000000-0000-0000-0000-000000000000}"/>
          </ac:spMkLst>
        </pc:spChg>
        <pc:spChg chg="del mod">
          <ac:chgData name="Hammad Aslam" userId="214714f7b52c499d" providerId="LiveId" clId="{1FF52804-87EF-4FAA-93F1-0543F13D3662}" dt="2019-01-29T00:23:08.883" v="5202" actId="478"/>
          <ac:spMkLst>
            <pc:docMk/>
            <pc:sldMk cId="1769326051" sldId="276"/>
            <ac:spMk id="42" creationId="{00000000-0000-0000-0000-000000000000}"/>
          </ac:spMkLst>
        </pc:spChg>
        <pc:spChg chg="del">
          <ac:chgData name="Hammad Aslam" userId="214714f7b52c499d" providerId="LiveId" clId="{1FF52804-87EF-4FAA-93F1-0543F13D3662}" dt="2019-01-29T00:23:09.911" v="5203" actId="478"/>
          <ac:spMkLst>
            <pc:docMk/>
            <pc:sldMk cId="1769326051" sldId="276"/>
            <ac:spMk id="43" creationId="{00000000-0000-0000-0000-000000000000}"/>
          </ac:spMkLst>
        </pc:spChg>
        <pc:spChg chg="del">
          <ac:chgData name="Hammad Aslam" userId="214714f7b52c499d" providerId="LiveId" clId="{1FF52804-87EF-4FAA-93F1-0543F13D3662}" dt="2019-01-29T00:23:11.071" v="5204" actId="478"/>
          <ac:spMkLst>
            <pc:docMk/>
            <pc:sldMk cId="1769326051" sldId="276"/>
            <ac:spMk id="44" creationId="{00000000-0000-0000-0000-000000000000}"/>
          </ac:spMkLst>
        </pc:spChg>
        <pc:grpChg chg="del">
          <ac:chgData name="Hammad Aslam" userId="214714f7b52c499d" providerId="LiveId" clId="{1FF52804-87EF-4FAA-93F1-0543F13D3662}" dt="2019-01-29T00:23:06.510" v="5200" actId="478"/>
          <ac:grpSpMkLst>
            <pc:docMk/>
            <pc:sldMk cId="1769326051" sldId="276"/>
            <ac:grpSpMk id="33" creationId="{00000000-0000-0000-0000-000000000000}"/>
          </ac:grpSpMkLst>
        </pc:grpChg>
        <pc:grpChg chg="del">
          <ac:chgData name="Hammad Aslam" userId="214714f7b52c499d" providerId="LiveId" clId="{1FF52804-87EF-4FAA-93F1-0543F13D3662}" dt="2019-01-29T00:23:06.510" v="5200" actId="478"/>
          <ac:grpSpMkLst>
            <pc:docMk/>
            <pc:sldMk cId="1769326051" sldId="276"/>
            <ac:grpSpMk id="36" creationId="{00000000-0000-0000-0000-000000000000}"/>
          </ac:grpSpMkLst>
        </pc:grpChg>
        <pc:grpChg chg="del">
          <ac:chgData name="Hammad Aslam" userId="214714f7b52c499d" providerId="LiveId" clId="{1FF52804-87EF-4FAA-93F1-0543F13D3662}" dt="2019-01-29T00:23:06.510" v="5200" actId="478"/>
          <ac:grpSpMkLst>
            <pc:docMk/>
            <pc:sldMk cId="1769326051" sldId="276"/>
            <ac:grpSpMk id="39" creationId="{00000000-0000-0000-0000-000000000000}"/>
          </ac:grpSpMkLst>
        </pc:grpChg>
        <pc:picChg chg="add del mod">
          <ac:chgData name="Hammad Aslam" userId="214714f7b52c499d" providerId="LiveId" clId="{1FF52804-87EF-4FAA-93F1-0543F13D3662}" dt="2019-01-29T00:25:03.999" v="5211" actId="478"/>
          <ac:picMkLst>
            <pc:docMk/>
            <pc:sldMk cId="1769326051" sldId="276"/>
            <ac:picMk id="2" creationId="{51D00335-2695-46C7-8936-3075C19F51AA}"/>
          </ac:picMkLst>
        </pc:picChg>
        <pc:picChg chg="add del mod">
          <ac:chgData name="Hammad Aslam" userId="214714f7b52c499d" providerId="LiveId" clId="{1FF52804-87EF-4FAA-93F1-0543F13D3662}" dt="2019-01-29T00:25:04.845" v="5212" actId="478"/>
          <ac:picMkLst>
            <pc:docMk/>
            <pc:sldMk cId="1769326051" sldId="276"/>
            <ac:picMk id="3" creationId="{CFEFB6E8-0A76-4AD2-86CB-CF06353BC5F3}"/>
          </ac:picMkLst>
        </pc:picChg>
        <pc:picChg chg="add mod">
          <ac:chgData name="Hammad Aslam" userId="214714f7b52c499d" providerId="LiveId" clId="{1FF52804-87EF-4FAA-93F1-0543F13D3662}" dt="2019-01-29T00:58:06.942" v="7314" actId="1076"/>
          <ac:picMkLst>
            <pc:docMk/>
            <pc:sldMk cId="1769326051" sldId="276"/>
            <ac:picMk id="5" creationId="{4B5B9552-2E9F-46B0-A343-2294DCF56ABA}"/>
          </ac:picMkLst>
        </pc:picChg>
        <pc:picChg chg="del">
          <ac:chgData name="Hammad Aslam" userId="214714f7b52c499d" providerId="LiveId" clId="{1FF52804-87EF-4FAA-93F1-0543F13D3662}" dt="2019-01-29T00:23:06.510" v="5200" actId="478"/>
          <ac:picMkLst>
            <pc:docMk/>
            <pc:sldMk cId="1769326051" sldId="276"/>
            <ac:picMk id="18" creationId="{00000000-0000-0000-0000-000000000000}"/>
          </ac:picMkLst>
        </pc:picChg>
      </pc:sldChg>
      <pc:sldChg chg="addSp delSp modSp">
        <pc:chgData name="Hammad Aslam" userId="214714f7b52c499d" providerId="LiveId" clId="{1FF52804-87EF-4FAA-93F1-0543F13D3662}" dt="2019-01-29T00:53:56.352" v="7229" actId="403"/>
        <pc:sldMkLst>
          <pc:docMk/>
          <pc:sldMk cId="1107001750" sldId="279"/>
        </pc:sldMkLst>
        <pc:spChg chg="mod">
          <ac:chgData name="Hammad Aslam" userId="214714f7b52c499d" providerId="LiveId" clId="{1FF52804-87EF-4FAA-93F1-0543F13D3662}" dt="2019-01-29T00:53:37.548" v="7226" actId="403"/>
          <ac:spMkLst>
            <pc:docMk/>
            <pc:sldMk cId="1107001750" sldId="279"/>
            <ac:spMk id="4" creationId="{00000000-0000-0000-0000-000000000000}"/>
          </ac:spMkLst>
        </pc:spChg>
        <pc:spChg chg="del">
          <ac:chgData name="Hammad Aslam" userId="214714f7b52c499d" providerId="LiveId" clId="{1FF52804-87EF-4FAA-93F1-0543F13D3662}" dt="2019-01-27T19:58:31.382" v="347" actId="478"/>
          <ac:spMkLst>
            <pc:docMk/>
            <pc:sldMk cId="1107001750" sldId="279"/>
            <ac:spMk id="21" creationId="{00000000-0000-0000-0000-000000000000}"/>
          </ac:spMkLst>
        </pc:spChg>
        <pc:spChg chg="del topLvl">
          <ac:chgData name="Hammad Aslam" userId="214714f7b52c499d" providerId="LiveId" clId="{1FF52804-87EF-4FAA-93F1-0543F13D3662}" dt="2019-01-27T19:58:23.646" v="343" actId="478"/>
          <ac:spMkLst>
            <pc:docMk/>
            <pc:sldMk cId="1107001750" sldId="279"/>
            <ac:spMk id="24" creationId="{00000000-0000-0000-0000-000000000000}"/>
          </ac:spMkLst>
        </pc:spChg>
        <pc:spChg chg="mod">
          <ac:chgData name="Hammad Aslam" userId="214714f7b52c499d" providerId="LiveId" clId="{1FF52804-87EF-4FAA-93F1-0543F13D3662}" dt="2019-01-29T00:53:56.352" v="7229" actId="403"/>
          <ac:spMkLst>
            <pc:docMk/>
            <pc:sldMk cId="1107001750" sldId="279"/>
            <ac:spMk id="25" creationId="{00000000-0000-0000-0000-000000000000}"/>
          </ac:spMkLst>
        </pc:spChg>
        <pc:spChg chg="del topLvl">
          <ac:chgData name="Hammad Aslam" userId="214714f7b52c499d" providerId="LiveId" clId="{1FF52804-87EF-4FAA-93F1-0543F13D3662}" dt="2019-01-27T19:58:22.315" v="342" actId="478"/>
          <ac:spMkLst>
            <pc:docMk/>
            <pc:sldMk cId="1107001750" sldId="279"/>
            <ac:spMk id="30" creationId="{00000000-0000-0000-0000-000000000000}"/>
          </ac:spMkLst>
        </pc:spChg>
        <pc:spChg chg="del">
          <ac:chgData name="Hammad Aslam" userId="214714f7b52c499d" providerId="LiveId" clId="{1FF52804-87EF-4FAA-93F1-0543F13D3662}" dt="2019-01-27T19:58:21.022" v="341" actId="478"/>
          <ac:spMkLst>
            <pc:docMk/>
            <pc:sldMk cId="1107001750" sldId="279"/>
            <ac:spMk id="32" creationId="{00000000-0000-0000-0000-000000000000}"/>
          </ac:spMkLst>
        </pc:spChg>
        <pc:spChg chg="del">
          <ac:chgData name="Hammad Aslam" userId="214714f7b52c499d" providerId="LiveId" clId="{1FF52804-87EF-4FAA-93F1-0543F13D3662}" dt="2019-01-27T19:58:25.581" v="344" actId="478"/>
          <ac:spMkLst>
            <pc:docMk/>
            <pc:sldMk cId="1107001750" sldId="279"/>
            <ac:spMk id="36" creationId="{00000000-0000-0000-0000-000000000000}"/>
          </ac:spMkLst>
        </pc:spChg>
        <pc:spChg chg="del mod">
          <ac:chgData name="Hammad Aslam" userId="214714f7b52c499d" providerId="LiveId" clId="{1FF52804-87EF-4FAA-93F1-0543F13D3662}" dt="2019-01-27T19:58:19.662" v="340" actId="478"/>
          <ac:spMkLst>
            <pc:docMk/>
            <pc:sldMk cId="1107001750" sldId="279"/>
            <ac:spMk id="40" creationId="{00000000-0000-0000-0000-000000000000}"/>
          </ac:spMkLst>
        </pc:spChg>
        <pc:grpChg chg="del">
          <ac:chgData name="Hammad Aslam" userId="214714f7b52c499d" providerId="LiveId" clId="{1FF52804-87EF-4FAA-93F1-0543F13D3662}" dt="2019-01-27T19:58:29.820" v="346" actId="478"/>
          <ac:grpSpMkLst>
            <pc:docMk/>
            <pc:sldMk cId="1107001750" sldId="279"/>
            <ac:grpSpMk id="18" creationId="{00000000-0000-0000-0000-000000000000}"/>
          </ac:grpSpMkLst>
        </pc:grpChg>
        <pc:grpChg chg="del">
          <ac:chgData name="Hammad Aslam" userId="214714f7b52c499d" providerId="LiveId" clId="{1FF52804-87EF-4FAA-93F1-0543F13D3662}" dt="2019-01-27T19:58:22.315" v="342" actId="478"/>
          <ac:grpSpMkLst>
            <pc:docMk/>
            <pc:sldMk cId="1107001750" sldId="279"/>
            <ac:grpSpMk id="22" creationId="{00000000-0000-0000-0000-000000000000}"/>
          </ac:grpSpMkLst>
        </pc:grpChg>
        <pc:grpChg chg="del">
          <ac:chgData name="Hammad Aslam" userId="214714f7b52c499d" providerId="LiveId" clId="{1FF52804-87EF-4FAA-93F1-0543F13D3662}" dt="2019-01-27T19:58:27.796" v="345" actId="478"/>
          <ac:grpSpMkLst>
            <pc:docMk/>
            <pc:sldMk cId="1107001750" sldId="279"/>
            <ac:grpSpMk id="33" creationId="{00000000-0000-0000-0000-000000000000}"/>
          </ac:grpSpMkLst>
        </pc:grpChg>
        <pc:grpChg chg="del">
          <ac:chgData name="Hammad Aslam" userId="214714f7b52c499d" providerId="LiveId" clId="{1FF52804-87EF-4FAA-93F1-0543F13D3662}" dt="2019-01-27T19:58:17.964" v="338" actId="478"/>
          <ac:grpSpMkLst>
            <pc:docMk/>
            <pc:sldMk cId="1107001750" sldId="279"/>
            <ac:grpSpMk id="37" creationId="{00000000-0000-0000-0000-000000000000}"/>
          </ac:grpSpMkLst>
        </pc:grpChg>
        <pc:picChg chg="add mod">
          <ac:chgData name="Hammad Aslam" userId="214714f7b52c499d" providerId="LiveId" clId="{1FF52804-87EF-4FAA-93F1-0543F13D3662}" dt="2019-01-27T22:05:15.286" v="1020" actId="1076"/>
          <ac:picMkLst>
            <pc:docMk/>
            <pc:sldMk cId="1107001750" sldId="279"/>
            <ac:picMk id="2" creationId="{DA0D908E-A67F-4629-8FF5-F68DB00E7ACC}"/>
          </ac:picMkLst>
        </pc:picChg>
        <pc:picChg chg="add mod">
          <ac:chgData name="Hammad Aslam" userId="214714f7b52c499d" providerId="LiveId" clId="{1FF52804-87EF-4FAA-93F1-0543F13D3662}" dt="2019-01-27T22:06:05.190" v="1022" actId="1076"/>
          <ac:picMkLst>
            <pc:docMk/>
            <pc:sldMk cId="1107001750" sldId="279"/>
            <ac:picMk id="3" creationId="{BFBBA8BD-0F7C-4C65-9CDB-FBE1DB9E0207}"/>
          </ac:picMkLst>
        </pc:picChg>
        <pc:picChg chg="add mod">
          <ac:chgData name="Hammad Aslam" userId="214714f7b52c499d" providerId="LiveId" clId="{1FF52804-87EF-4FAA-93F1-0543F13D3662}" dt="2019-01-27T22:06:45.479" v="1026" actId="1076"/>
          <ac:picMkLst>
            <pc:docMk/>
            <pc:sldMk cId="1107001750" sldId="279"/>
            <ac:picMk id="5" creationId="{1864AC54-1A11-48EC-85AA-6A106107180C}"/>
          </ac:picMkLst>
        </pc:picChg>
        <pc:picChg chg="del">
          <ac:chgData name="Hammad Aslam" userId="214714f7b52c499d" providerId="LiveId" clId="{1FF52804-87EF-4FAA-93F1-0543F13D3662}" dt="2019-01-27T22:06:07.311" v="1023" actId="478"/>
          <ac:picMkLst>
            <pc:docMk/>
            <pc:sldMk cId="1107001750" sldId="279"/>
            <ac:picMk id="23" creationId="{00000000-0000-0000-0000-000000000000}"/>
          </ac:picMkLst>
        </pc:picChg>
        <pc:picChg chg="del">
          <ac:chgData name="Hammad Aslam" userId="214714f7b52c499d" providerId="LiveId" clId="{1FF52804-87EF-4FAA-93F1-0543F13D3662}" dt="2019-01-27T22:05:08.517" v="1017" actId="478"/>
          <ac:picMkLst>
            <pc:docMk/>
            <pc:sldMk cId="1107001750" sldId="279"/>
            <ac:picMk id="29" creationId="{00000000-0000-0000-0000-000000000000}"/>
          </ac:picMkLst>
        </pc:picChg>
      </pc:sldChg>
      <pc:sldChg chg="addSp delSp modSp">
        <pc:chgData name="Hammad Aslam" userId="214714f7b52c499d" providerId="LiveId" clId="{1FF52804-87EF-4FAA-93F1-0543F13D3662}" dt="2019-01-29T00:56:57.628" v="7302" actId="12"/>
        <pc:sldMkLst>
          <pc:docMk/>
          <pc:sldMk cId="2596833607" sldId="280"/>
        </pc:sldMkLst>
        <pc:spChg chg="mod">
          <ac:chgData name="Hammad Aslam" userId="214714f7b52c499d" providerId="LiveId" clId="{1FF52804-87EF-4FAA-93F1-0543F13D3662}" dt="2019-01-29T00:55:34.572" v="7278" actId="403"/>
          <ac:spMkLst>
            <pc:docMk/>
            <pc:sldMk cId="2596833607" sldId="280"/>
            <ac:spMk id="3" creationId="{00000000-0000-0000-0000-000000000000}"/>
          </ac:spMkLst>
        </pc:spChg>
        <pc:spChg chg="add del mod">
          <ac:chgData name="Hammad Aslam" userId="214714f7b52c499d" providerId="LiveId" clId="{1FF52804-87EF-4FAA-93F1-0543F13D3662}" dt="2019-01-27T22:43:07.105" v="1973"/>
          <ac:spMkLst>
            <pc:docMk/>
            <pc:sldMk cId="2596833607" sldId="280"/>
            <ac:spMk id="4" creationId="{65D65B7E-B0BA-4F64-B77F-DD327B2F5684}"/>
          </ac:spMkLst>
        </pc:spChg>
        <pc:spChg chg="add del mod">
          <ac:chgData name="Hammad Aslam" userId="214714f7b52c499d" providerId="LiveId" clId="{1FF52804-87EF-4FAA-93F1-0543F13D3662}" dt="2019-01-28T23:43:42.160" v="2000"/>
          <ac:spMkLst>
            <pc:docMk/>
            <pc:sldMk cId="2596833607" sldId="280"/>
            <ac:spMk id="7" creationId="{62DE69CB-2710-4C34-8280-18574F0E0BE6}"/>
          </ac:spMkLst>
        </pc:spChg>
        <pc:spChg chg="add del mod">
          <ac:chgData name="Hammad Aslam" userId="214714f7b52c499d" providerId="LiveId" clId="{1FF52804-87EF-4FAA-93F1-0543F13D3662}" dt="2019-01-28T23:48:43.758" v="2106" actId="478"/>
          <ac:spMkLst>
            <pc:docMk/>
            <pc:sldMk cId="2596833607" sldId="280"/>
            <ac:spMk id="8" creationId="{87B2969D-8BBF-4276-8D90-82D9CA9C1F72}"/>
          </ac:spMkLst>
        </pc:spChg>
        <pc:spChg chg="add mod">
          <ac:chgData name="Hammad Aslam" userId="214714f7b52c499d" providerId="LiveId" clId="{1FF52804-87EF-4FAA-93F1-0543F13D3662}" dt="2019-01-29T00:56:57.628" v="7302" actId="12"/>
          <ac:spMkLst>
            <pc:docMk/>
            <pc:sldMk cId="2596833607" sldId="280"/>
            <ac:spMk id="9" creationId="{D2E5433E-EE0E-4185-AC91-73FD5F08A862}"/>
          </ac:spMkLst>
        </pc:spChg>
        <pc:spChg chg="del">
          <ac:chgData name="Hammad Aslam" userId="214714f7b52c499d" providerId="LiveId" clId="{1FF52804-87EF-4FAA-93F1-0543F13D3662}" dt="2019-01-27T22:35:11.707" v="1945" actId="478"/>
          <ac:spMkLst>
            <pc:docMk/>
            <pc:sldMk cId="2596833607" sldId="280"/>
            <ac:spMk id="10" creationId="{00000000-0000-0000-0000-000000000000}"/>
          </ac:spMkLst>
        </pc:spChg>
        <pc:spChg chg="del">
          <ac:chgData name="Hammad Aslam" userId="214714f7b52c499d" providerId="LiveId" clId="{1FF52804-87EF-4FAA-93F1-0543F13D3662}" dt="2019-01-27T22:35:31.236" v="1962" actId="478"/>
          <ac:spMkLst>
            <pc:docMk/>
            <pc:sldMk cId="2596833607" sldId="280"/>
            <ac:spMk id="11" creationId="{00000000-0000-0000-0000-000000000000}"/>
          </ac:spMkLst>
        </pc:spChg>
        <pc:spChg chg="del mod">
          <ac:chgData name="Hammad Aslam" userId="214714f7b52c499d" providerId="LiveId" clId="{1FF52804-87EF-4FAA-93F1-0543F13D3662}" dt="2019-01-27T22:35:20.291" v="1950" actId="478"/>
          <ac:spMkLst>
            <pc:docMk/>
            <pc:sldMk cId="2596833607" sldId="280"/>
            <ac:spMk id="16" creationId="{00000000-0000-0000-0000-000000000000}"/>
          </ac:spMkLst>
        </pc:spChg>
        <pc:spChg chg="del">
          <ac:chgData name="Hammad Aslam" userId="214714f7b52c499d" providerId="LiveId" clId="{1FF52804-87EF-4FAA-93F1-0543F13D3662}" dt="2019-01-27T22:35:33.266" v="1963" actId="478"/>
          <ac:spMkLst>
            <pc:docMk/>
            <pc:sldMk cId="2596833607" sldId="280"/>
            <ac:spMk id="17" creationId="{00000000-0000-0000-0000-000000000000}"/>
          </ac:spMkLst>
        </pc:spChg>
        <pc:spChg chg="del mod">
          <ac:chgData name="Hammad Aslam" userId="214714f7b52c499d" providerId="LiveId" clId="{1FF52804-87EF-4FAA-93F1-0543F13D3662}" dt="2019-01-27T22:35:23.483" v="1955" actId="478"/>
          <ac:spMkLst>
            <pc:docMk/>
            <pc:sldMk cId="2596833607" sldId="280"/>
            <ac:spMk id="25" creationId="{00000000-0000-0000-0000-000000000000}"/>
          </ac:spMkLst>
        </pc:spChg>
        <pc:spChg chg="del topLvl">
          <ac:chgData name="Hammad Aslam" userId="214714f7b52c499d" providerId="LiveId" clId="{1FF52804-87EF-4FAA-93F1-0543F13D3662}" dt="2019-01-27T22:35:28.795" v="1961" actId="478"/>
          <ac:spMkLst>
            <pc:docMk/>
            <pc:sldMk cId="2596833607" sldId="280"/>
            <ac:spMk id="27" creationId="{00000000-0000-0000-0000-000000000000}"/>
          </ac:spMkLst>
        </pc:spChg>
        <pc:spChg chg="del topLvl">
          <ac:chgData name="Hammad Aslam" userId="214714f7b52c499d" providerId="LiveId" clId="{1FF52804-87EF-4FAA-93F1-0543F13D3662}" dt="2019-01-27T22:35:27.667" v="1960" actId="478"/>
          <ac:spMkLst>
            <pc:docMk/>
            <pc:sldMk cId="2596833607" sldId="280"/>
            <ac:spMk id="28" creationId="{00000000-0000-0000-0000-000000000000}"/>
          </ac:spMkLst>
        </pc:spChg>
        <pc:spChg chg="del mod">
          <ac:chgData name="Hammad Aslam" userId="214714f7b52c499d" providerId="LiveId" clId="{1FF52804-87EF-4FAA-93F1-0543F13D3662}" dt="2019-01-27T22:35:26.411" v="1959" actId="478"/>
          <ac:spMkLst>
            <pc:docMk/>
            <pc:sldMk cId="2596833607" sldId="280"/>
            <ac:spMk id="29" creationId="{00000000-0000-0000-0000-000000000000}"/>
          </ac:spMkLst>
        </pc:spChg>
        <pc:spChg chg="del">
          <ac:chgData name="Hammad Aslam" userId="214714f7b52c499d" providerId="LiveId" clId="{1FF52804-87EF-4FAA-93F1-0543F13D3662}" dt="2019-01-27T22:35:19.140" v="1948" actId="478"/>
          <ac:spMkLst>
            <pc:docMk/>
            <pc:sldMk cId="2596833607" sldId="280"/>
            <ac:spMk id="30" creationId="{00000000-0000-0000-0000-000000000000}"/>
          </ac:spMkLst>
        </pc:spChg>
        <pc:grpChg chg="del mod">
          <ac:chgData name="Hammad Aslam" userId="214714f7b52c499d" providerId="LiveId" clId="{1FF52804-87EF-4FAA-93F1-0543F13D3662}" dt="2019-01-27T22:35:21.115" v="1952" actId="478"/>
          <ac:grpSpMkLst>
            <pc:docMk/>
            <pc:sldMk cId="2596833607" sldId="280"/>
            <ac:grpSpMk id="13" creationId="{00000000-0000-0000-0000-000000000000}"/>
          </ac:grpSpMkLst>
        </pc:grpChg>
        <pc:grpChg chg="del">
          <ac:chgData name="Hammad Aslam" userId="214714f7b52c499d" providerId="LiveId" clId="{1FF52804-87EF-4FAA-93F1-0543F13D3662}" dt="2019-01-27T22:35:22.139" v="1953" actId="478"/>
          <ac:grpSpMkLst>
            <pc:docMk/>
            <pc:sldMk cId="2596833607" sldId="280"/>
            <ac:grpSpMk id="18" creationId="{00000000-0000-0000-0000-000000000000}"/>
          </ac:grpSpMkLst>
        </pc:grpChg>
        <pc:grpChg chg="del">
          <ac:chgData name="Hammad Aslam" userId="214714f7b52c499d" providerId="LiveId" clId="{1FF52804-87EF-4FAA-93F1-0543F13D3662}" dt="2019-01-27T22:35:27.667" v="1960" actId="478"/>
          <ac:grpSpMkLst>
            <pc:docMk/>
            <pc:sldMk cId="2596833607" sldId="280"/>
            <ac:grpSpMk id="26" creationId="{00000000-0000-0000-0000-000000000000}"/>
          </ac:grpSpMkLst>
        </pc:grpChg>
        <pc:picChg chg="del">
          <ac:chgData name="Hammad Aslam" userId="214714f7b52c499d" providerId="LiveId" clId="{1FF52804-87EF-4FAA-93F1-0543F13D3662}" dt="2019-01-27T22:35:16.260" v="1947" actId="478"/>
          <ac:picMkLst>
            <pc:docMk/>
            <pc:sldMk cId="2596833607" sldId="280"/>
            <ac:picMk id="2" creationId="{00000000-0000-0000-0000-000000000000}"/>
          </ac:picMkLst>
        </pc:picChg>
        <pc:picChg chg="del">
          <ac:chgData name="Hammad Aslam" userId="214714f7b52c499d" providerId="LiveId" clId="{1FF52804-87EF-4FAA-93F1-0543F13D3662}" dt="2019-01-27T22:35:24.932" v="1957" actId="478"/>
          <ac:picMkLst>
            <pc:docMk/>
            <pc:sldMk cId="2596833607" sldId="280"/>
            <ac:picMk id="5" creationId="{00000000-0000-0000-0000-000000000000}"/>
          </ac:picMkLst>
        </pc:picChg>
        <pc:picChg chg="del">
          <ac:chgData name="Hammad Aslam" userId="214714f7b52c499d" providerId="LiveId" clId="{1FF52804-87EF-4FAA-93F1-0543F13D3662}" dt="2019-01-27T22:35:24.251" v="1956" actId="478"/>
          <ac:picMkLst>
            <pc:docMk/>
            <pc:sldMk cId="2596833607" sldId="280"/>
            <ac:picMk id="6" creationId="{00000000-0000-0000-0000-000000000000}"/>
          </ac:picMkLst>
        </pc:picChg>
        <pc:picChg chg="add mod">
          <ac:chgData name="Hammad Aslam" userId="214714f7b52c499d" providerId="LiveId" clId="{1FF52804-87EF-4FAA-93F1-0543F13D3662}" dt="2019-01-29T00:56:16.697" v="7291" actId="1076"/>
          <ac:picMkLst>
            <pc:docMk/>
            <pc:sldMk cId="2596833607" sldId="280"/>
            <ac:picMk id="12" creationId="{7EF01AA7-1DB2-4EF3-AED3-F43794A12A3E}"/>
          </ac:picMkLst>
        </pc:picChg>
        <pc:cxnChg chg="del">
          <ac:chgData name="Hammad Aslam" userId="214714f7b52c499d" providerId="LiveId" clId="{1FF52804-87EF-4FAA-93F1-0543F13D3662}" dt="2019-01-27T22:35:15.155" v="1946" actId="478"/>
          <ac:cxnSpMkLst>
            <pc:docMk/>
            <pc:sldMk cId="2596833607" sldId="280"/>
            <ac:cxnSpMk id="20" creationId="{00000000-0000-0000-0000-000000000000}"/>
          </ac:cxnSpMkLst>
        </pc:cxnChg>
      </pc:sldChg>
      <pc:sldChg chg="addSp delSp modSp delAnim modNotesTx">
        <pc:chgData name="Hammad Aslam" userId="214714f7b52c499d" providerId="LiveId" clId="{1FF52804-87EF-4FAA-93F1-0543F13D3662}" dt="2019-01-29T00:55:09.320" v="7261" actId="403"/>
        <pc:sldMkLst>
          <pc:docMk/>
          <pc:sldMk cId="958036878" sldId="281"/>
        </pc:sldMkLst>
        <pc:spChg chg="mod">
          <ac:chgData name="Hammad Aslam" userId="214714f7b52c499d" providerId="LiveId" clId="{1FF52804-87EF-4FAA-93F1-0543F13D3662}" dt="2019-01-29T00:54:27.792" v="7246" actId="403"/>
          <ac:spMkLst>
            <pc:docMk/>
            <pc:sldMk cId="958036878" sldId="281"/>
            <ac:spMk id="3" creationId="{00000000-0000-0000-0000-000000000000}"/>
          </ac:spMkLst>
        </pc:spChg>
        <pc:spChg chg="add mod">
          <ac:chgData name="Hammad Aslam" userId="214714f7b52c499d" providerId="LiveId" clId="{1FF52804-87EF-4FAA-93F1-0543F13D3662}" dt="2019-01-29T00:55:09.320" v="7261" actId="403"/>
          <ac:spMkLst>
            <pc:docMk/>
            <pc:sldMk cId="958036878" sldId="281"/>
            <ac:spMk id="4" creationId="{688716E3-D356-480E-BF08-632FC4CDEDFC}"/>
          </ac:spMkLst>
        </pc:spChg>
        <pc:spChg chg="del mod">
          <ac:chgData name="Hammad Aslam" userId="214714f7b52c499d" providerId="LiveId" clId="{1FF52804-87EF-4FAA-93F1-0543F13D3662}" dt="2019-01-27T22:28:34.621" v="1165" actId="478"/>
          <ac:spMkLst>
            <pc:docMk/>
            <pc:sldMk cId="958036878" sldId="281"/>
            <ac:spMk id="5" creationId="{00000000-0000-0000-0000-000000000000}"/>
          </ac:spMkLst>
        </pc:spChg>
        <pc:picChg chg="add mod">
          <ac:chgData name="Hammad Aslam" userId="214714f7b52c499d" providerId="LiveId" clId="{1FF52804-87EF-4FAA-93F1-0543F13D3662}" dt="2019-01-27T22:22:11.662" v="1143" actId="1076"/>
          <ac:picMkLst>
            <pc:docMk/>
            <pc:sldMk cId="958036878" sldId="281"/>
            <ac:picMk id="6" creationId="{0919B30E-ECC4-407D-BF43-D60D86CE7810}"/>
          </ac:picMkLst>
        </pc:picChg>
        <pc:picChg chg="del">
          <ac:chgData name="Hammad Aslam" userId="214714f7b52c499d" providerId="LiveId" clId="{1FF52804-87EF-4FAA-93F1-0543F13D3662}" dt="2019-01-27T22:19:43.394" v="1076" actId="478"/>
          <ac:picMkLst>
            <pc:docMk/>
            <pc:sldMk cId="958036878" sldId="281"/>
            <ac:picMk id="7" creationId="{9F029C1A-F15A-44BF-996A-1F59B3110D78}"/>
          </ac:picMkLst>
        </pc:picChg>
        <pc:picChg chg="add mod">
          <ac:chgData name="Hammad Aslam" userId="214714f7b52c499d" providerId="LiveId" clId="{1FF52804-87EF-4FAA-93F1-0543F13D3662}" dt="2019-01-27T22:22:41.578" v="1147" actId="14100"/>
          <ac:picMkLst>
            <pc:docMk/>
            <pc:sldMk cId="958036878" sldId="281"/>
            <ac:picMk id="8" creationId="{E6B4DE08-1695-4445-9230-56D3E39EA2DE}"/>
          </ac:picMkLst>
        </pc:picChg>
        <pc:picChg chg="add mod">
          <ac:chgData name="Hammad Aslam" userId="214714f7b52c499d" providerId="LiveId" clId="{1FF52804-87EF-4FAA-93F1-0543F13D3662}" dt="2019-01-29T00:54:36.441" v="7248" actId="1076"/>
          <ac:picMkLst>
            <pc:docMk/>
            <pc:sldMk cId="958036878" sldId="281"/>
            <ac:picMk id="9" creationId="{4DE74362-86F3-466D-B392-B4CBA6AD5ABC}"/>
          </ac:picMkLst>
        </pc:picChg>
        <pc:picChg chg="add mod">
          <ac:chgData name="Hammad Aslam" userId="214714f7b52c499d" providerId="LiveId" clId="{1FF52804-87EF-4FAA-93F1-0543F13D3662}" dt="2019-01-29T00:54:33.414" v="7247" actId="1076"/>
          <ac:picMkLst>
            <pc:docMk/>
            <pc:sldMk cId="958036878" sldId="281"/>
            <ac:picMk id="10" creationId="{87DC6BC7-CED4-45E6-95F0-2E861E43A579}"/>
          </ac:picMkLst>
        </pc:picChg>
      </pc:sldChg>
      <pc:sldChg chg="addSp delSp modSp">
        <pc:chgData name="Hammad Aslam" userId="214714f7b52c499d" providerId="LiveId" clId="{1FF52804-87EF-4FAA-93F1-0543F13D3662}" dt="2019-01-29T01:03:43.217" v="7409" actId="403"/>
        <pc:sldMkLst>
          <pc:docMk/>
          <pc:sldMk cId="893025881" sldId="282"/>
        </pc:sldMkLst>
        <pc:spChg chg="add mod">
          <ac:chgData name="Hammad Aslam" userId="214714f7b52c499d" providerId="LiveId" clId="{1FF52804-87EF-4FAA-93F1-0543F13D3662}" dt="2019-01-29T00:48:50.681" v="7186" actId="1076"/>
          <ac:spMkLst>
            <pc:docMk/>
            <pc:sldMk cId="893025881" sldId="282"/>
            <ac:spMk id="3" creationId="{D1734135-F013-4841-B8B2-438C22F58F00}"/>
          </ac:spMkLst>
        </pc:spChg>
        <pc:spChg chg="del">
          <ac:chgData name="Hammad Aslam" userId="214714f7b52c499d" providerId="LiveId" clId="{1FF52804-87EF-4FAA-93F1-0543F13D3662}" dt="2019-01-29T00:47:47.127" v="7110" actId="478"/>
          <ac:spMkLst>
            <pc:docMk/>
            <pc:sldMk cId="893025881" sldId="282"/>
            <ac:spMk id="5" creationId="{00000000-0000-0000-0000-000000000000}"/>
          </ac:spMkLst>
        </pc:spChg>
        <pc:spChg chg="del mod">
          <ac:chgData name="Hammad Aslam" userId="214714f7b52c499d" providerId="LiveId" clId="{1FF52804-87EF-4FAA-93F1-0543F13D3662}" dt="2019-01-29T00:47:51.238" v="7115" actId="478"/>
          <ac:spMkLst>
            <pc:docMk/>
            <pc:sldMk cId="893025881" sldId="282"/>
            <ac:spMk id="9" creationId="{00000000-0000-0000-0000-000000000000}"/>
          </ac:spMkLst>
        </pc:spChg>
        <pc:spChg chg="mod">
          <ac:chgData name="Hammad Aslam" userId="214714f7b52c499d" providerId="LiveId" clId="{1FF52804-87EF-4FAA-93F1-0543F13D3662}" dt="2019-01-29T01:03:43.217" v="7409" actId="403"/>
          <ac:spMkLst>
            <pc:docMk/>
            <pc:sldMk cId="893025881" sldId="282"/>
            <ac:spMk id="10" creationId="{00000000-0000-0000-0000-000000000000}"/>
          </ac:spMkLst>
        </pc:spChg>
        <pc:picChg chg="del">
          <ac:chgData name="Hammad Aslam" userId="214714f7b52c499d" providerId="LiveId" clId="{1FF52804-87EF-4FAA-93F1-0543F13D3662}" dt="2019-01-29T00:47:54.684" v="7117" actId="478"/>
          <ac:picMkLst>
            <pc:docMk/>
            <pc:sldMk cId="893025881" sldId="282"/>
            <ac:picMk id="2" creationId="{00000000-0000-0000-0000-000000000000}"/>
          </ac:picMkLst>
        </pc:picChg>
        <pc:picChg chg="add del mod">
          <ac:chgData name="Hammad Aslam" userId="214714f7b52c499d" providerId="LiveId" clId="{1FF52804-87EF-4FAA-93F1-0543F13D3662}" dt="2019-01-29T00:50:17.471" v="7196" actId="478"/>
          <ac:picMkLst>
            <pc:docMk/>
            <pc:sldMk cId="893025881" sldId="282"/>
            <ac:picMk id="4" creationId="{68005188-E862-48EB-80F6-1F2AB863FA9B}"/>
          </ac:picMkLst>
        </pc:picChg>
        <pc:picChg chg="add mod">
          <ac:chgData name="Hammad Aslam" userId="214714f7b52c499d" providerId="LiveId" clId="{1FF52804-87EF-4FAA-93F1-0543F13D3662}" dt="2019-01-29T00:50:21.967" v="7199" actId="1076"/>
          <ac:picMkLst>
            <pc:docMk/>
            <pc:sldMk cId="893025881" sldId="282"/>
            <ac:picMk id="6" creationId="{8D2B8C01-1C46-44FC-9417-A4F774AA232E}"/>
          </ac:picMkLst>
        </pc:picChg>
        <pc:picChg chg="del">
          <ac:chgData name="Hammad Aslam" userId="214714f7b52c499d" providerId="LiveId" clId="{1FF52804-87EF-4FAA-93F1-0543F13D3662}" dt="2019-01-29T00:47:48.974" v="7112" actId="478"/>
          <ac:picMkLst>
            <pc:docMk/>
            <pc:sldMk cId="893025881" sldId="282"/>
            <ac:picMk id="7" creationId="{00000000-0000-0000-0000-000000000000}"/>
          </ac:picMkLst>
        </pc:picChg>
        <pc:picChg chg="del">
          <ac:chgData name="Hammad Aslam" userId="214714f7b52c499d" providerId="LiveId" clId="{1FF52804-87EF-4FAA-93F1-0543F13D3662}" dt="2019-01-29T00:47:48.388" v="7111" actId="478"/>
          <ac:picMkLst>
            <pc:docMk/>
            <pc:sldMk cId="893025881" sldId="282"/>
            <ac:picMk id="8" creationId="{00000000-0000-0000-0000-000000000000}"/>
          </ac:picMkLst>
        </pc:picChg>
        <pc:picChg chg="del">
          <ac:chgData name="Hammad Aslam" userId="214714f7b52c499d" providerId="LiveId" clId="{1FF52804-87EF-4FAA-93F1-0543F13D3662}" dt="2019-01-29T00:47:52.843" v="7116" actId="478"/>
          <ac:picMkLst>
            <pc:docMk/>
            <pc:sldMk cId="893025881" sldId="282"/>
            <ac:picMk id="11" creationId="{00000000-0000-0000-0000-000000000000}"/>
          </ac:picMkLst>
        </pc:picChg>
        <pc:picChg chg="del">
          <ac:chgData name="Hammad Aslam" userId="214714f7b52c499d" providerId="LiveId" clId="{1FF52804-87EF-4FAA-93F1-0543F13D3662}" dt="2019-01-29T00:47:49.381" v="7113" actId="478"/>
          <ac:picMkLst>
            <pc:docMk/>
            <pc:sldMk cId="893025881" sldId="282"/>
            <ac:picMk id="12" creationId="{BA92070A-4E3D-4794-84A9-83B8DDF3A125}"/>
          </ac:picMkLst>
        </pc:picChg>
        <pc:picChg chg="add mod">
          <ac:chgData name="Hammad Aslam" userId="214714f7b52c499d" providerId="LiveId" clId="{1FF52804-87EF-4FAA-93F1-0543F13D3662}" dt="2019-01-29T00:49:30.913" v="7192" actId="1076"/>
          <ac:picMkLst>
            <pc:docMk/>
            <pc:sldMk cId="893025881" sldId="282"/>
            <ac:picMk id="13" creationId="{77233D18-29A3-4D69-B40E-4463E0E439BA}"/>
          </ac:picMkLst>
        </pc:picChg>
        <pc:picChg chg="add mod">
          <ac:chgData name="Hammad Aslam" userId="214714f7b52c499d" providerId="LiveId" clId="{1FF52804-87EF-4FAA-93F1-0543F13D3662}" dt="2019-01-29T00:50:47.363" v="7202" actId="1076"/>
          <ac:picMkLst>
            <pc:docMk/>
            <pc:sldMk cId="893025881" sldId="282"/>
            <ac:picMk id="14" creationId="{6BC2E27F-4D28-464C-8B07-17D3DB424BF3}"/>
          </ac:picMkLst>
        </pc:picChg>
        <pc:picChg chg="add mod">
          <ac:chgData name="Hammad Aslam" userId="214714f7b52c499d" providerId="LiveId" clId="{1FF52804-87EF-4FAA-93F1-0543F13D3662}" dt="2019-01-29T00:51:34.202" v="7208" actId="1076"/>
          <ac:picMkLst>
            <pc:docMk/>
            <pc:sldMk cId="893025881" sldId="282"/>
            <ac:picMk id="15" creationId="{34791DAF-EA7A-471B-B148-8DDF8234A5D2}"/>
          </ac:picMkLst>
        </pc:picChg>
      </pc:sldChg>
      <pc:sldChg chg="addSp modSp add">
        <pc:chgData name="Hammad Aslam" userId="214714f7b52c499d" providerId="LiveId" clId="{1FF52804-87EF-4FAA-93F1-0543F13D3662}" dt="2019-01-29T18:10:19.753" v="7613" actId="20577"/>
        <pc:sldMkLst>
          <pc:docMk/>
          <pc:sldMk cId="4156023070" sldId="283"/>
        </pc:sldMkLst>
        <pc:spChg chg="mod">
          <ac:chgData name="Hammad Aslam" userId="214714f7b52c499d" providerId="LiveId" clId="{1FF52804-87EF-4FAA-93F1-0543F13D3662}" dt="2019-01-29T00:59:04.801" v="7326" actId="403"/>
          <ac:spMkLst>
            <pc:docMk/>
            <pc:sldMk cId="4156023070" sldId="283"/>
            <ac:spMk id="2" creationId="{ABDFFC1A-0881-44A7-8A0D-2C2691492B1F}"/>
          </ac:spMkLst>
        </pc:spChg>
        <pc:spChg chg="mod">
          <ac:chgData name="Hammad Aslam" userId="214714f7b52c499d" providerId="LiveId" clId="{1FF52804-87EF-4FAA-93F1-0543F13D3662}" dt="2019-01-29T18:10:19.753" v="7613" actId="20577"/>
          <ac:spMkLst>
            <pc:docMk/>
            <pc:sldMk cId="4156023070" sldId="283"/>
            <ac:spMk id="3" creationId="{DFE4FC85-4FC0-48FF-A5A1-84A42C0C3760}"/>
          </ac:spMkLst>
        </pc:spChg>
        <pc:picChg chg="add mod">
          <ac:chgData name="Hammad Aslam" userId="214714f7b52c499d" providerId="LiveId" clId="{1FF52804-87EF-4FAA-93F1-0543F13D3662}" dt="2019-01-29T00:30:46.397" v="5718" actId="14100"/>
          <ac:picMkLst>
            <pc:docMk/>
            <pc:sldMk cId="4156023070" sldId="283"/>
            <ac:picMk id="4" creationId="{610E5387-92A2-466C-A6A9-7473827DE5FE}"/>
          </ac:picMkLst>
        </pc:picChg>
        <pc:picChg chg="add mod">
          <ac:chgData name="Hammad Aslam" userId="214714f7b52c499d" providerId="LiveId" clId="{1FF52804-87EF-4FAA-93F1-0543F13D3662}" dt="2019-01-29T00:28:59.522" v="5493" actId="1076"/>
          <ac:picMkLst>
            <pc:docMk/>
            <pc:sldMk cId="4156023070" sldId="283"/>
            <ac:picMk id="5" creationId="{3CF0E65F-6F08-4A77-B5A7-D3913605414A}"/>
          </ac:picMkLst>
        </pc:picChg>
      </pc:sldChg>
      <pc:sldChg chg="addSp modSp add">
        <pc:chgData name="Hammad Aslam" userId="214714f7b52c499d" providerId="LiveId" clId="{1FF52804-87EF-4FAA-93F1-0543F13D3662}" dt="2019-01-29T01:01:35.335" v="7367" actId="1076"/>
        <pc:sldMkLst>
          <pc:docMk/>
          <pc:sldMk cId="3895083890" sldId="284"/>
        </pc:sldMkLst>
        <pc:spChg chg="mod">
          <ac:chgData name="Hammad Aslam" userId="214714f7b52c499d" providerId="LiveId" clId="{1FF52804-87EF-4FAA-93F1-0543F13D3662}" dt="2019-01-29T01:00:40.465" v="7352" actId="403"/>
          <ac:spMkLst>
            <pc:docMk/>
            <pc:sldMk cId="3895083890" sldId="284"/>
            <ac:spMk id="2" creationId="{15B45BF6-93F6-4686-9ABB-E9604B0EB60B}"/>
          </ac:spMkLst>
        </pc:spChg>
        <pc:spChg chg="mod">
          <ac:chgData name="Hammad Aslam" userId="214714f7b52c499d" providerId="LiveId" clId="{1FF52804-87EF-4FAA-93F1-0543F13D3662}" dt="2019-01-29T01:01:35.335" v="7367" actId="1076"/>
          <ac:spMkLst>
            <pc:docMk/>
            <pc:sldMk cId="3895083890" sldId="284"/>
            <ac:spMk id="3" creationId="{1232D8FA-0BB7-49D0-9283-01DB8E1491F8}"/>
          </ac:spMkLst>
        </pc:spChg>
        <pc:picChg chg="add mod">
          <ac:chgData name="Hammad Aslam" userId="214714f7b52c499d" providerId="LiveId" clId="{1FF52804-87EF-4FAA-93F1-0543F13D3662}" dt="2019-01-29T00:35:24.353" v="6364" actId="1076"/>
          <ac:picMkLst>
            <pc:docMk/>
            <pc:sldMk cId="3895083890" sldId="284"/>
            <ac:picMk id="4" creationId="{F750FBAB-CDFD-4C43-8557-19EA88555F1D}"/>
          </ac:picMkLst>
        </pc:picChg>
        <pc:picChg chg="add mod">
          <ac:chgData name="Hammad Aslam" userId="214714f7b52c499d" providerId="LiveId" clId="{1FF52804-87EF-4FAA-93F1-0543F13D3662}" dt="2019-01-29T00:35:51.527" v="6366" actId="1076"/>
          <ac:picMkLst>
            <pc:docMk/>
            <pc:sldMk cId="3895083890" sldId="284"/>
            <ac:picMk id="5" creationId="{ED58A008-F25A-4DA2-9096-15A3DFA9E152}"/>
          </ac:picMkLst>
        </pc:picChg>
      </pc:sldChg>
      <pc:sldChg chg="addSp modSp add">
        <pc:chgData name="Hammad Aslam" userId="214714f7b52c499d" providerId="LiveId" clId="{1FF52804-87EF-4FAA-93F1-0543F13D3662}" dt="2019-01-29T01:02:36.957" v="7388" actId="1076"/>
        <pc:sldMkLst>
          <pc:docMk/>
          <pc:sldMk cId="2077358900" sldId="285"/>
        </pc:sldMkLst>
        <pc:spChg chg="mod">
          <ac:chgData name="Hammad Aslam" userId="214714f7b52c499d" providerId="LiveId" clId="{1FF52804-87EF-4FAA-93F1-0543F13D3662}" dt="2019-01-29T01:02:07.335" v="7382" actId="403"/>
          <ac:spMkLst>
            <pc:docMk/>
            <pc:sldMk cId="2077358900" sldId="285"/>
            <ac:spMk id="2" creationId="{2F1A037C-D634-4789-B503-839AAFE6EA1B}"/>
          </ac:spMkLst>
        </pc:spChg>
        <pc:spChg chg="mod">
          <ac:chgData name="Hammad Aslam" userId="214714f7b52c499d" providerId="LiveId" clId="{1FF52804-87EF-4FAA-93F1-0543F13D3662}" dt="2019-01-29T01:02:36.957" v="7388" actId="1076"/>
          <ac:spMkLst>
            <pc:docMk/>
            <pc:sldMk cId="2077358900" sldId="285"/>
            <ac:spMk id="3" creationId="{0F50FBDF-E1A5-4862-8084-7CEDF105D6FC}"/>
          </ac:spMkLst>
        </pc:spChg>
        <pc:picChg chg="add mod">
          <ac:chgData name="Hammad Aslam" userId="214714f7b52c499d" providerId="LiveId" clId="{1FF52804-87EF-4FAA-93F1-0543F13D3662}" dt="2019-01-29T01:02:31.734" v="7387" actId="1076"/>
          <ac:picMkLst>
            <pc:docMk/>
            <pc:sldMk cId="2077358900" sldId="285"/>
            <ac:picMk id="4" creationId="{7FBA9BDD-AD6F-4DB9-B591-F375F281EBE7}"/>
          </ac:picMkLst>
        </pc:picChg>
      </pc:sldChg>
      <pc:sldChg chg="addSp delSp modSp add">
        <pc:chgData name="Hammad Aslam" userId="214714f7b52c499d" providerId="LiveId" clId="{1FF52804-87EF-4FAA-93F1-0543F13D3662}" dt="2019-01-29T01:03:17.745" v="7399" actId="1076"/>
        <pc:sldMkLst>
          <pc:docMk/>
          <pc:sldMk cId="3482088388" sldId="286"/>
        </pc:sldMkLst>
        <pc:spChg chg="mod">
          <ac:chgData name="Hammad Aslam" userId="214714f7b52c499d" providerId="LiveId" clId="{1FF52804-87EF-4FAA-93F1-0543F13D3662}" dt="2019-01-29T01:02:49.141" v="7392" actId="207"/>
          <ac:spMkLst>
            <pc:docMk/>
            <pc:sldMk cId="3482088388" sldId="286"/>
            <ac:spMk id="2" creationId="{C9DD90B5-3B97-4A20-8072-9CC4B48146FF}"/>
          </ac:spMkLst>
        </pc:spChg>
        <pc:spChg chg="mod">
          <ac:chgData name="Hammad Aslam" userId="214714f7b52c499d" providerId="LiveId" clId="{1FF52804-87EF-4FAA-93F1-0543F13D3662}" dt="2019-01-29T01:03:17.745" v="7399" actId="1076"/>
          <ac:spMkLst>
            <pc:docMk/>
            <pc:sldMk cId="3482088388" sldId="286"/>
            <ac:spMk id="3" creationId="{91EB6048-9DF9-4494-A5AD-C28029ADA9BE}"/>
          </ac:spMkLst>
        </pc:spChg>
        <pc:picChg chg="add mod">
          <ac:chgData name="Hammad Aslam" userId="214714f7b52c499d" providerId="LiveId" clId="{1FF52804-87EF-4FAA-93F1-0543F13D3662}" dt="2019-01-29T00:49:08.641" v="7187" actId="14100"/>
          <ac:picMkLst>
            <pc:docMk/>
            <pc:sldMk cId="3482088388" sldId="286"/>
            <ac:picMk id="4" creationId="{6CF28CE9-7D83-44F1-92C3-008A9499328C}"/>
          </ac:picMkLst>
        </pc:picChg>
        <pc:picChg chg="add mod">
          <ac:chgData name="Hammad Aslam" userId="214714f7b52c499d" providerId="LiveId" clId="{1FF52804-87EF-4FAA-93F1-0543F13D3662}" dt="2019-01-29T00:43:12.967" v="7073" actId="1076"/>
          <ac:picMkLst>
            <pc:docMk/>
            <pc:sldMk cId="3482088388" sldId="286"/>
            <ac:picMk id="5" creationId="{170C585A-261D-4BE5-A160-9C9F002A953F}"/>
          </ac:picMkLst>
        </pc:picChg>
        <pc:picChg chg="add del mod">
          <ac:chgData name="Hammad Aslam" userId="214714f7b52c499d" providerId="LiveId" clId="{1FF52804-87EF-4FAA-93F1-0543F13D3662}" dt="2019-01-29T00:49:20.043" v="7188"/>
          <ac:picMkLst>
            <pc:docMk/>
            <pc:sldMk cId="3482088388" sldId="286"/>
            <ac:picMk id="6" creationId="{1DC73FBC-C061-4BB7-98F7-5753DA00B52E}"/>
          </ac:picMkLst>
        </pc:picChg>
      </pc:sldChg>
      <pc:sldChg chg="modSp add">
        <pc:chgData name="Hammad Aslam" userId="214714f7b52c499d" providerId="LiveId" clId="{1FF52804-87EF-4FAA-93F1-0543F13D3662}" dt="2019-01-29T18:09:26.707" v="7592" actId="20577"/>
        <pc:sldMkLst>
          <pc:docMk/>
          <pc:sldMk cId="545067524" sldId="287"/>
        </pc:sldMkLst>
        <pc:spChg chg="mod">
          <ac:chgData name="Hammad Aslam" userId="214714f7b52c499d" providerId="LiveId" clId="{1FF52804-87EF-4FAA-93F1-0543F13D3662}" dt="2019-01-29T18:08:34.058" v="7418" actId="20577"/>
          <ac:spMkLst>
            <pc:docMk/>
            <pc:sldMk cId="545067524" sldId="287"/>
            <ac:spMk id="2" creationId="{951EA274-02C8-4E82-964C-D7A1B78EAFE8}"/>
          </ac:spMkLst>
        </pc:spChg>
        <pc:spChg chg="mod">
          <ac:chgData name="Hammad Aslam" userId="214714f7b52c499d" providerId="LiveId" clId="{1FF52804-87EF-4FAA-93F1-0543F13D3662}" dt="2019-01-29T18:09:26.707" v="7592" actId="20577"/>
          <ac:spMkLst>
            <pc:docMk/>
            <pc:sldMk cId="545067524" sldId="287"/>
            <ac:spMk id="3" creationId="{E842C03D-BC99-4892-8705-9B35CD69CE2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1/24/2019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a:t>
            </a:fld>
            <a:endParaRPr lang="en-US"/>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1/24/2019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like: Buying and ordering required hardware components such as servers, routers and switches. Are you putting this in a room in your office or do you want to get a lease with a data center. Buying licenses and setting all this up.</a:t>
            </a:r>
            <a:br>
              <a:rPr lang="en-US" dirty="0"/>
            </a:br>
            <a:endParaRPr lang="en-US" dirty="0"/>
          </a:p>
          <a:p>
            <a:r>
              <a:rPr lang="en-US" b="1" dirty="0"/>
              <a:t>Investing hoping to generate revenue later</a:t>
            </a:r>
          </a:p>
          <a:p>
            <a:endParaRPr lang="en-US" b="1" dirty="0"/>
          </a:p>
          <a:p>
            <a:r>
              <a:rPr lang="en-US" b="1" dirty="0"/>
              <a:t>.</a:t>
            </a:r>
          </a:p>
        </p:txBody>
      </p:sp>
      <p:sp>
        <p:nvSpPr>
          <p:cNvPr id="4" name="Slide Number Placeholder 3"/>
          <p:cNvSpPr>
            <a:spLocks noGrp="1"/>
          </p:cNvSpPr>
          <p:nvPr>
            <p:ph type="sldNum" sz="quarter" idx="5"/>
          </p:nvPr>
        </p:nvSpPr>
        <p:spPr/>
        <p:txBody>
          <a:bodyPr/>
          <a:lstStyle/>
          <a:p>
            <a:fld id="{DF61EA0F-A667-4B49-8422-0062BC55E249}" type="slidenum">
              <a:rPr lang="en-US" smtClean="0"/>
              <a:t>4</a:t>
            </a:fld>
            <a:endParaRPr lang="en-US"/>
          </a:p>
        </p:txBody>
      </p:sp>
    </p:spTree>
    <p:extLst>
      <p:ext uri="{BB962C8B-B14F-4D97-AF65-F5344CB8AC3E}">
        <p14:creationId xmlns:p14="http://schemas.microsoft.com/office/powerpoint/2010/main" val="1653263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a:t>
            </a:r>
          </a:p>
        </p:txBody>
      </p:sp>
      <p:sp>
        <p:nvSpPr>
          <p:cNvPr id="4" name="Slide Number Placeholder 3"/>
          <p:cNvSpPr>
            <a:spLocks noGrp="1"/>
          </p:cNvSpPr>
          <p:nvPr>
            <p:ph type="sldNum" sz="quarter" idx="5"/>
          </p:nvPr>
        </p:nvSpPr>
        <p:spPr/>
        <p:txBody>
          <a:bodyPr/>
          <a:lstStyle/>
          <a:p>
            <a:fld id="{DF61EA0F-A667-4B49-8422-0062BC55E249}" type="slidenum">
              <a:rPr lang="en-US" smtClean="0"/>
              <a:t>6</a:t>
            </a:fld>
            <a:endParaRPr lang="en-US"/>
          </a:p>
        </p:txBody>
      </p:sp>
    </p:spTree>
    <p:extLst>
      <p:ext uri="{BB962C8B-B14F-4D97-AF65-F5344CB8AC3E}">
        <p14:creationId xmlns:p14="http://schemas.microsoft.com/office/powerpoint/2010/main" val="2728155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DevOps?</a:t>
            </a:r>
          </a:p>
          <a:p>
            <a:pPr marL="171450" indent="-171450">
              <a:buFontTx/>
              <a:buChar char="-"/>
            </a:pPr>
            <a:r>
              <a:rPr lang="en-US" dirty="0"/>
              <a:t>It’s a merging of development and operations.</a:t>
            </a:r>
          </a:p>
          <a:p>
            <a:pPr marL="171450" indent="-171450">
              <a:buFontTx/>
              <a:buChar char="-"/>
            </a:pPr>
            <a:r>
              <a:rPr lang="en-US" dirty="0"/>
              <a:t>In a traditional organization that does not implement DevOps. Developers and Operations will always be arguing and pointing fingers at each other. </a:t>
            </a:r>
          </a:p>
          <a:p>
            <a:pPr marL="0" indent="0">
              <a:buFontTx/>
              <a:buNone/>
            </a:pPr>
            <a:r>
              <a:rPr lang="en-US" dirty="0"/>
              <a:t>- A new release comes out and performance gets affected, suddenly at peak after hour, site goes down.. Operations will blame a new code. Developer will be like, it was fine on my laptop, something wrong with your infrastructure. Lets say a bug is identified the developer will work on a fix and have it ready. Now what will he do with fix? Well, he will need to compile it and package and somehow send it over to the Ops people. But wait a second, it was never tested properly. Ops person does not know how to do the deployment or what manual configuration are needed. All this time site is down and company loses revenue.</a:t>
            </a:r>
          </a:p>
          <a:p>
            <a:pPr marL="0" indent="0">
              <a:buFontTx/>
              <a:buNone/>
            </a:pPr>
            <a:r>
              <a:rPr lang="en-US" dirty="0"/>
              <a:t>So what we see here, is the developers are only taking responsibility for their code and Ops people only for their machines. This is where DevOps comes in.</a:t>
            </a:r>
          </a:p>
          <a:p>
            <a:pPr marL="0" indent="0">
              <a:buFontTx/>
              <a:buNone/>
            </a:pPr>
            <a:endParaRPr lang="en-US" dirty="0"/>
          </a:p>
          <a:p>
            <a:pPr marL="0" indent="0">
              <a:buFontTx/>
              <a:buNone/>
            </a:pPr>
            <a:endParaRPr lang="en-US" dirty="0"/>
          </a:p>
          <a:p>
            <a:pPr marL="0" indent="0">
              <a:buFontTx/>
              <a:buNone/>
            </a:pPr>
            <a:r>
              <a:rPr lang="en-US" dirty="0"/>
              <a:t>How did Cloud Help?</a:t>
            </a:r>
          </a:p>
          <a:p>
            <a:pPr marL="0" indent="0">
              <a:buFontTx/>
              <a:buNone/>
            </a:pPr>
            <a:endParaRPr lang="en-US" dirty="0"/>
          </a:p>
          <a:p>
            <a:pPr marL="171450" indent="-171450">
              <a:buFontTx/>
              <a:buChar char="-"/>
            </a:pPr>
            <a:r>
              <a:rPr lang="en-US" dirty="0"/>
              <a:t>Quickly build and </a:t>
            </a:r>
            <a:r>
              <a:rPr lang="en-US" dirty="0" err="1"/>
              <a:t>destrpy</a:t>
            </a:r>
            <a:r>
              <a:rPr lang="en-US" dirty="0"/>
              <a:t> environments.</a:t>
            </a:r>
          </a:p>
          <a:p>
            <a:pPr marL="171450" indent="-171450">
              <a:buFontTx/>
              <a:buChar char="-"/>
            </a:pPr>
            <a:r>
              <a:rPr lang="en-US" dirty="0"/>
              <a:t>No upfront cost</a:t>
            </a:r>
          </a:p>
          <a:p>
            <a:pPr marL="171450" indent="-171450">
              <a:buFontTx/>
              <a:buChar char="-"/>
            </a:pPr>
            <a:r>
              <a:rPr lang="en-US" dirty="0"/>
              <a:t>Upscale</a:t>
            </a:r>
          </a:p>
          <a:p>
            <a:pPr marL="171450" indent="-171450">
              <a:buFontTx/>
              <a:buChar char="-"/>
            </a:pPr>
            <a:endParaRPr lang="en-US" dirty="0"/>
          </a:p>
          <a:p>
            <a:pPr marL="171450" indent="-171450">
              <a:buFontTx/>
              <a:buChar char="-"/>
            </a:pPr>
            <a:endParaRPr lang="en-US" dirty="0"/>
          </a:p>
          <a:p>
            <a:pPr marL="171450" indent="-171450">
              <a:buFontTx/>
              <a:buChar char="-"/>
            </a:pPr>
            <a:r>
              <a:rPr lang="en-US" dirty="0"/>
              <a:t>Examples:</a:t>
            </a:r>
          </a:p>
          <a:p>
            <a:pPr marL="171450" indent="-171450">
              <a:buFontTx/>
              <a:buChar char="-"/>
            </a:pPr>
            <a:r>
              <a:rPr lang="en-US" dirty="0"/>
              <a:t>Lets assume the deployment took place, and site is down. We will have tools like Jenkins that we can quickly roll-back. Previous version is deployed.</a:t>
            </a:r>
          </a:p>
        </p:txBody>
      </p:sp>
      <p:sp>
        <p:nvSpPr>
          <p:cNvPr id="4" name="Slide Number Placeholder 3"/>
          <p:cNvSpPr>
            <a:spLocks noGrp="1"/>
          </p:cNvSpPr>
          <p:nvPr>
            <p:ph type="sldNum" sz="quarter" idx="5"/>
          </p:nvPr>
        </p:nvSpPr>
        <p:spPr/>
        <p:txBody>
          <a:bodyPr/>
          <a:lstStyle/>
          <a:p>
            <a:fld id="{DF61EA0F-A667-4B49-8422-0062BC55E249}" type="slidenum">
              <a:rPr lang="en-US" smtClean="0"/>
              <a:t>8</a:t>
            </a:fld>
            <a:endParaRPr lang="en-US"/>
          </a:p>
        </p:txBody>
      </p:sp>
    </p:spTree>
    <p:extLst>
      <p:ext uri="{BB962C8B-B14F-4D97-AF65-F5344CB8AC3E}">
        <p14:creationId xmlns:p14="http://schemas.microsoft.com/office/powerpoint/2010/main" val="504692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61EA0F-A667-4B49-8422-0062BC55E249}" type="slidenum">
              <a:rPr lang="en-US" smtClean="0"/>
              <a:t>13</a:t>
            </a:fld>
            <a:endParaRPr lang="en-US"/>
          </a:p>
        </p:txBody>
      </p:sp>
    </p:spTree>
    <p:extLst>
      <p:ext uri="{BB962C8B-B14F-4D97-AF65-F5344CB8AC3E}">
        <p14:creationId xmlns:p14="http://schemas.microsoft.com/office/powerpoint/2010/main" val="208132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a:t>
            </a:r>
            <a:r>
              <a:rPr lang="en-US" baseline="0" dirty="0"/>
              <a:t>Slide Show mode, select the arrows to visit links.</a:t>
            </a:r>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14</a:t>
            </a:fld>
            <a:endParaRPr lang="en-US"/>
          </a:p>
        </p:txBody>
      </p:sp>
    </p:spTree>
    <p:extLst>
      <p:ext uri="{BB962C8B-B14F-4D97-AF65-F5344CB8AC3E}">
        <p14:creationId xmlns:p14="http://schemas.microsoft.com/office/powerpoint/2010/main" val="3421780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1/24/2019</a:t>
            </a:fld>
            <a:endParaRPr lang="en-US" dirty="0"/>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a:r>
              <a:rPr lang="en-US" dirty="0"/>
              <a:t>Edit Master text styles</a:t>
            </a:r>
          </a:p>
          <a:p>
            <a:pPr marL="228600" lvl="0" indent="-228600" algn="l" defTabSz="914400" rtl="0" eaLnBrk="1" latinLnBrk="0" hangingPunct="1">
              <a:lnSpc>
                <a:spcPct val="90000"/>
              </a:lnSpc>
              <a:spcBef>
                <a:spcPct val="30000"/>
              </a:spcBef>
              <a:buFont typeface="Arial" panose="020B0604020202020204" pitchFamily="34" charset="0"/>
              <a:buChar char="•"/>
            </a:pPr>
            <a:r>
              <a:rPr lang="en-US" dirty="0"/>
              <a:t>Second level</a:t>
            </a:r>
          </a:p>
          <a:p>
            <a:pPr marL="685800" lvl="1" indent="-228600" algn="l" defTabSz="914400" rtl="0" eaLnBrk="1" latinLnBrk="0" hangingPunct="1">
              <a:lnSpc>
                <a:spcPct val="90000"/>
              </a:lnSpc>
              <a:spcBef>
                <a:spcPct val="30000"/>
              </a:spcBef>
              <a:buFont typeface="Arial" panose="020B0604020202020204" pitchFamily="34" charset="0"/>
              <a:buChar char="•"/>
            </a:pPr>
            <a:r>
              <a:rPr lang="en-US" dirty="0"/>
              <a:t>Third level</a:t>
            </a:r>
          </a:p>
          <a:p>
            <a:pPr marL="1143000" lvl="2" indent="-228600" algn="l" defTabSz="914400" rtl="0" eaLnBrk="1" latinLnBrk="0" hangingPunct="1">
              <a:lnSpc>
                <a:spcPct val="90000"/>
              </a:lnSpc>
              <a:spcBef>
                <a:spcPct val="30000"/>
              </a:spcBef>
              <a:buFont typeface="Arial" panose="020B0604020202020204" pitchFamily="34" charset="0"/>
              <a:buChar char="•"/>
            </a:pPr>
            <a:r>
              <a:rPr lang="en-US" dirty="0"/>
              <a:t>Fourth level</a:t>
            </a:r>
          </a:p>
          <a:p>
            <a:pPr marL="1600200" lvl="3" indent="-228600" algn="l" defTabSz="914400" rtl="0" eaLnBrk="1" latinLnBrk="0" hangingPunct="1">
              <a:lnSpc>
                <a:spcPct val="90000"/>
              </a:lnSpc>
              <a:spcBef>
                <a:spcPct val="30000"/>
              </a:spcBef>
              <a:buFont typeface="Arial" panose="020B0604020202020204" pitchFamily="34" charset="0"/>
              <a:buChar char="•"/>
            </a:pPr>
            <a:r>
              <a:rPr lang="en-US" dirty="0"/>
              <a:t>Fifth level</a:t>
            </a:r>
          </a:p>
        </p:txBody>
      </p:sp>
      <p:sp>
        <p:nvSpPr>
          <p:cNvPr id="4"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1/24/2019</a:t>
            </a:fld>
            <a:endParaRPr lang="en-US" dirty="0"/>
          </a:p>
        </p:txBody>
      </p:sp>
      <p:sp>
        <p:nvSpPr>
          <p:cNvPr id="5"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a:p>
        </p:txBody>
      </p:sp>
      <p:cxnSp>
        <p:nvCxnSpPr>
          <p:cNvPr id="8" name="Straight Connector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icf.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164324"/>
            <a:ext cx="10515600" cy="2387600"/>
          </a:xfrm>
        </p:spPr>
        <p:txBody>
          <a:bodyPr anchor="ctr" anchorCtr="0">
            <a:normAutofit/>
          </a:bodyPr>
          <a:lstStyle/>
          <a:p>
            <a:r>
              <a:rPr lang="en-US" sz="4800" b="1" dirty="0">
                <a:solidFill>
                  <a:schemeClr val="bg1"/>
                </a:solidFill>
              </a:rPr>
              <a:t>DevOps in the Cloud Computing World</a:t>
            </a:r>
          </a:p>
        </p:txBody>
      </p:sp>
      <p:sp>
        <p:nvSpPr>
          <p:cNvPr id="5" name="TextBox 4">
            <a:extLst>
              <a:ext uri="{FF2B5EF4-FFF2-40B4-BE49-F238E27FC236}">
                <a16:creationId xmlns:a16="http://schemas.microsoft.com/office/drawing/2014/main" id="{998B34B4-7E54-417D-A9C7-EAAD5CAC8434}"/>
              </a:ext>
            </a:extLst>
          </p:cNvPr>
          <p:cNvSpPr txBox="1"/>
          <p:nvPr/>
        </p:nvSpPr>
        <p:spPr>
          <a:xfrm>
            <a:off x="838200" y="3551924"/>
            <a:ext cx="4697505" cy="1200329"/>
          </a:xfrm>
          <a:prstGeom prst="rect">
            <a:avLst/>
          </a:prstGeom>
          <a:noFill/>
        </p:spPr>
        <p:txBody>
          <a:bodyPr wrap="square" rtlCol="0">
            <a:spAutoFit/>
          </a:bodyPr>
          <a:lstStyle/>
          <a:p>
            <a:r>
              <a:rPr lang="en-US" dirty="0"/>
              <a:t>By: Hammad Aslam,</a:t>
            </a:r>
          </a:p>
          <a:p>
            <a:r>
              <a:rPr lang="en-US" dirty="0"/>
              <a:t>Sr. Site Reliability Engineer/DevOps Consultant</a:t>
            </a:r>
          </a:p>
          <a:p>
            <a:endParaRPr lang="en-US" dirty="0"/>
          </a:p>
        </p:txBody>
      </p:sp>
      <p:pic>
        <p:nvPicPr>
          <p:cNvPr id="6" name="Picture 5">
            <a:hlinkClick r:id="rId3"/>
            <a:extLst>
              <a:ext uri="{FF2B5EF4-FFF2-40B4-BE49-F238E27FC236}">
                <a16:creationId xmlns:a16="http://schemas.microsoft.com/office/drawing/2014/main" id="{668EB16A-A7AE-4BD6-BBA3-508D4D1592FC}"/>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972670" y="4880060"/>
            <a:ext cx="619125" cy="619125"/>
          </a:xfrm>
          <a:prstGeom prst="rect">
            <a:avLst/>
          </a:prstGeom>
          <a:noFill/>
          <a:ln>
            <a:noFill/>
          </a:ln>
        </p:spPr>
      </p:pic>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sz="3200" b="1" dirty="0">
                <a:solidFill>
                  <a:srgbClr val="DD462F"/>
                </a:solidFill>
                <a:latin typeface="Segoe UI Light" panose="020B0502040204020203" pitchFamily="34" charset="0"/>
                <a:cs typeface="Segoe UI Light" panose="020B0502040204020203" pitchFamily="34" charset="0"/>
              </a:rPr>
              <a:t>About Me</a:t>
            </a:r>
          </a:p>
        </p:txBody>
      </p:sp>
      <p:sp>
        <p:nvSpPr>
          <p:cNvPr id="38" name="Content Placeholder 17"/>
          <p:cNvSpPr txBox="1">
            <a:spLocks/>
          </p:cNvSpPr>
          <p:nvPr/>
        </p:nvSpPr>
        <p:spPr>
          <a:xfrm>
            <a:off x="640761" y="2675527"/>
            <a:ext cx="3958672" cy="248543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defRPr/>
            </a:pPr>
            <a:r>
              <a:rPr lang="en-US" sz="1800" dirty="0">
                <a:latin typeface="Segoe UI" panose="020B0502040204020203" pitchFamily="34" charset="0"/>
                <a:cs typeface="Segoe UI" panose="020B0502040204020203" pitchFamily="34" charset="0"/>
              </a:rPr>
              <a:t>Software Engineering Class of 2014.</a:t>
            </a:r>
          </a:p>
          <a:p>
            <a:pPr>
              <a:spcAft>
                <a:spcPts val="600"/>
              </a:spcAft>
              <a:defRPr/>
            </a:pPr>
            <a:r>
              <a:rPr lang="en-US" sz="1800" dirty="0">
                <a:latin typeface="Segoe UI" panose="020B0502040204020203" pitchFamily="34" charset="0"/>
                <a:cs typeface="Segoe UI" panose="020B0502040204020203" pitchFamily="34" charset="0"/>
              </a:rPr>
              <a:t>Worked at ACE from 2012-2014.</a:t>
            </a:r>
          </a:p>
          <a:p>
            <a:pPr>
              <a:spcAft>
                <a:spcPts val="600"/>
              </a:spcAft>
              <a:defRPr/>
            </a:pPr>
            <a:r>
              <a:rPr lang="en-US" sz="1800" dirty="0">
                <a:latin typeface="Segoe UI" panose="020B0502040204020203" pitchFamily="34" charset="0"/>
                <a:cs typeface="Segoe UI" panose="020B0502040204020203" pitchFamily="34" charset="0"/>
              </a:rPr>
              <a:t>Technical Analyst at IBM until 2017.</a:t>
            </a:r>
          </a:p>
          <a:p>
            <a:pPr>
              <a:spcAft>
                <a:spcPts val="600"/>
              </a:spcAft>
              <a:defRPr/>
            </a:pPr>
            <a:r>
              <a:rPr lang="en-US" sz="1800" dirty="0">
                <a:latin typeface="Segoe UI" panose="020B0502040204020203" pitchFamily="34" charset="0"/>
                <a:cs typeface="Segoe UI" panose="020B0502040204020203" pitchFamily="34" charset="0"/>
              </a:rPr>
              <a:t>Currently Sr. Site Reliability Engineer / DevOps Consultant at ICF.</a:t>
            </a:r>
          </a:p>
        </p:txBody>
      </p:sp>
      <p:pic>
        <p:nvPicPr>
          <p:cNvPr id="2" name="Picture 1">
            <a:extLst>
              <a:ext uri="{FF2B5EF4-FFF2-40B4-BE49-F238E27FC236}">
                <a16:creationId xmlns:a16="http://schemas.microsoft.com/office/drawing/2014/main" id="{BA4C2A75-B0BC-419A-B3DF-72F9BE4DE198}"/>
              </a:ext>
            </a:extLst>
          </p:cNvPr>
          <p:cNvPicPr>
            <a:picLocks noChangeAspect="1"/>
          </p:cNvPicPr>
          <p:nvPr/>
        </p:nvPicPr>
        <p:blipFill>
          <a:blip r:embed="rId2"/>
          <a:stretch>
            <a:fillRect/>
          </a:stretch>
        </p:blipFill>
        <p:spPr>
          <a:xfrm>
            <a:off x="4771436" y="1812300"/>
            <a:ext cx="7055224" cy="4211887"/>
          </a:xfrm>
          <a:prstGeom prst="rect">
            <a:avLst/>
          </a:prstGeom>
        </p:spPr>
      </p:pic>
    </p:spTree>
    <p:extLst>
      <p:ext uri="{BB962C8B-B14F-4D97-AF65-F5344CB8AC3E}">
        <p14:creationId xmlns:p14="http://schemas.microsoft.com/office/powerpoint/2010/main" val="34576161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b="1" dirty="0">
                <a:solidFill>
                  <a:srgbClr val="DD462F"/>
                </a:solidFill>
                <a:latin typeface="Segoe UI Light" panose="020B0502040204020203" pitchFamily="34" charset="0"/>
                <a:cs typeface="Segoe UI Light" panose="020B0502040204020203" pitchFamily="34" charset="0"/>
              </a:rPr>
              <a:t>My Exposure to Cloud Computing</a:t>
            </a:r>
          </a:p>
        </p:txBody>
      </p:sp>
      <p:sp>
        <p:nvSpPr>
          <p:cNvPr id="25" name="Content Placeholder 17"/>
          <p:cNvSpPr txBox="1">
            <a:spLocks/>
          </p:cNvSpPr>
          <p:nvPr/>
        </p:nvSpPr>
        <p:spPr>
          <a:xfrm>
            <a:off x="541609" y="1455491"/>
            <a:ext cx="5936309" cy="4174344"/>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spcAft>
                <a:spcPts val="2000"/>
              </a:spcAft>
            </a:pPr>
            <a:r>
              <a:rPr lang="en-US" sz="1600" dirty="0">
                <a:latin typeface="Segoe UI" panose="020B0502040204020203" pitchFamily="34" charset="0"/>
                <a:cs typeface="Segoe UI" panose="020B0502040204020203" pitchFamily="34" charset="0"/>
              </a:rPr>
              <a:t>4</a:t>
            </a:r>
            <a:r>
              <a:rPr lang="en-US" sz="1600" baseline="30000" dirty="0">
                <a:latin typeface="Segoe UI" panose="020B0502040204020203" pitchFamily="34" charset="0"/>
                <a:cs typeface="Segoe UI" panose="020B0502040204020203" pitchFamily="34" charset="0"/>
              </a:rPr>
              <a:t>th</a:t>
            </a:r>
            <a:r>
              <a:rPr lang="en-US" sz="1600" dirty="0">
                <a:latin typeface="Segoe UI" panose="020B0502040204020203" pitchFamily="34" charset="0"/>
                <a:cs typeface="Segoe UI" panose="020B0502040204020203" pitchFamily="34" charset="0"/>
              </a:rPr>
              <a:t> Year Cloud Computing course in 2014. Was mostly focused around Ruby as rails applications.</a:t>
            </a:r>
          </a:p>
          <a:p>
            <a:pPr>
              <a:spcAft>
                <a:spcPts val="2000"/>
              </a:spcAft>
            </a:pPr>
            <a:r>
              <a:rPr lang="en-US" sz="1600" dirty="0">
                <a:latin typeface="Segoe UI" panose="020B0502040204020203" pitchFamily="34" charset="0"/>
                <a:cs typeface="Segoe UI" panose="020B0502040204020203" pitchFamily="34" charset="0"/>
              </a:rPr>
              <a:t>Starting in IBM, started interacting with customers that had environments in the Cloud. Since our application was heavily dependent on Microsoft SQL. Azure was the most platform I came across.</a:t>
            </a:r>
          </a:p>
          <a:p>
            <a:pPr>
              <a:spcAft>
                <a:spcPts val="2000"/>
              </a:spcAft>
            </a:pPr>
            <a:r>
              <a:rPr lang="en-US" sz="1600" dirty="0">
                <a:latin typeface="Segoe UI" panose="020B0502040204020203" pitchFamily="34" charset="0"/>
                <a:cs typeface="Segoe UI" panose="020B0502040204020203" pitchFamily="34" charset="0"/>
              </a:rPr>
              <a:t>Now as a </a:t>
            </a:r>
            <a:r>
              <a:rPr lang="en-US" sz="1600" dirty="0" err="1">
                <a:latin typeface="Segoe UI" panose="020B0502040204020203" pitchFamily="34" charset="0"/>
                <a:cs typeface="Segoe UI" panose="020B0502040204020203" pitchFamily="34" charset="0"/>
              </a:rPr>
              <a:t>Sr.SRE</a:t>
            </a:r>
            <a:r>
              <a:rPr lang="en-US" sz="1600" dirty="0">
                <a:latin typeface="Segoe UI" panose="020B0502040204020203" pitchFamily="34" charset="0"/>
                <a:cs typeface="Segoe UI" panose="020B0502040204020203" pitchFamily="34" charset="0"/>
              </a:rPr>
              <a:t>, I build, maintain, and migrate environments to the Cloud. Cloud Platforms such as AWS, Azure, GCP and even </a:t>
            </a:r>
            <a:r>
              <a:rPr lang="en-US" sz="1600" dirty="0" err="1">
                <a:latin typeface="Segoe UI" panose="020B0502040204020203" pitchFamily="34" charset="0"/>
                <a:cs typeface="Segoe UI" panose="020B0502040204020203" pitchFamily="34" charset="0"/>
              </a:rPr>
              <a:t>AliBaba</a:t>
            </a:r>
            <a:r>
              <a:rPr lang="en-US" sz="1600" dirty="0">
                <a:latin typeface="Segoe UI" panose="020B0502040204020203" pitchFamily="34" charset="0"/>
                <a:cs typeface="Segoe UI" panose="020B0502040204020203" pitchFamily="34" charset="0"/>
              </a:rPr>
              <a:t>.</a:t>
            </a:r>
          </a:p>
          <a:p>
            <a:pPr>
              <a:spcAft>
                <a:spcPts val="2000"/>
              </a:spcAft>
            </a:pPr>
            <a:endParaRPr lang="en-US" dirty="0">
              <a:latin typeface="Segoe UI" panose="020B0502040204020203" pitchFamily="34" charset="0"/>
              <a:cs typeface="Segoe UI" panose="020B0502040204020203" pitchFamily="34" charset="0"/>
            </a:endParaRPr>
          </a:p>
        </p:txBody>
      </p:sp>
      <p:pic>
        <p:nvPicPr>
          <p:cNvPr id="2" name="Picture 1">
            <a:extLst>
              <a:ext uri="{FF2B5EF4-FFF2-40B4-BE49-F238E27FC236}">
                <a16:creationId xmlns:a16="http://schemas.microsoft.com/office/drawing/2014/main" id="{DA0D908E-A67F-4629-8FF5-F68DB00E7ACC}"/>
              </a:ext>
            </a:extLst>
          </p:cNvPr>
          <p:cNvPicPr>
            <a:picLocks noChangeAspect="1"/>
          </p:cNvPicPr>
          <p:nvPr/>
        </p:nvPicPr>
        <p:blipFill>
          <a:blip r:embed="rId2"/>
          <a:stretch>
            <a:fillRect/>
          </a:stretch>
        </p:blipFill>
        <p:spPr>
          <a:xfrm>
            <a:off x="6693033" y="1278969"/>
            <a:ext cx="2756821" cy="1597441"/>
          </a:xfrm>
          <a:prstGeom prst="rect">
            <a:avLst/>
          </a:prstGeom>
        </p:spPr>
      </p:pic>
      <p:pic>
        <p:nvPicPr>
          <p:cNvPr id="3" name="Picture 2">
            <a:extLst>
              <a:ext uri="{FF2B5EF4-FFF2-40B4-BE49-F238E27FC236}">
                <a16:creationId xmlns:a16="http://schemas.microsoft.com/office/drawing/2014/main" id="{BFBBA8BD-0F7C-4C65-9CDB-FBE1DB9E0207}"/>
              </a:ext>
            </a:extLst>
          </p:cNvPr>
          <p:cNvPicPr>
            <a:picLocks noChangeAspect="1"/>
          </p:cNvPicPr>
          <p:nvPr/>
        </p:nvPicPr>
        <p:blipFill>
          <a:blip r:embed="rId3"/>
          <a:stretch>
            <a:fillRect/>
          </a:stretch>
        </p:blipFill>
        <p:spPr>
          <a:xfrm>
            <a:off x="98612" y="4476681"/>
            <a:ext cx="12192000" cy="2306307"/>
          </a:xfrm>
          <a:prstGeom prst="rect">
            <a:avLst/>
          </a:prstGeom>
        </p:spPr>
      </p:pic>
      <p:pic>
        <p:nvPicPr>
          <p:cNvPr id="5" name="Picture 4">
            <a:extLst>
              <a:ext uri="{FF2B5EF4-FFF2-40B4-BE49-F238E27FC236}">
                <a16:creationId xmlns:a16="http://schemas.microsoft.com/office/drawing/2014/main" id="{1864AC54-1A11-48EC-85AA-6A106107180C}"/>
              </a:ext>
            </a:extLst>
          </p:cNvPr>
          <p:cNvPicPr>
            <a:picLocks noChangeAspect="1"/>
          </p:cNvPicPr>
          <p:nvPr/>
        </p:nvPicPr>
        <p:blipFill>
          <a:blip r:embed="rId4"/>
          <a:stretch>
            <a:fillRect/>
          </a:stretch>
        </p:blipFill>
        <p:spPr>
          <a:xfrm>
            <a:off x="6693033" y="2879240"/>
            <a:ext cx="3813681" cy="1597441"/>
          </a:xfrm>
          <a:prstGeom prst="rect">
            <a:avLst/>
          </a:prstGeom>
        </p:spPr>
      </p:pic>
    </p:spTree>
    <p:extLst>
      <p:ext uri="{BB962C8B-B14F-4D97-AF65-F5344CB8AC3E}">
        <p14:creationId xmlns:p14="http://schemas.microsoft.com/office/powerpoint/2010/main" val="1107001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448056"/>
            <a:ext cx="8677877" cy="640080"/>
          </a:xfrm>
        </p:spPr>
        <p:txBody>
          <a:bodyPr>
            <a:normAutofit/>
          </a:bodyPr>
          <a:lstStyle/>
          <a:p>
            <a:r>
              <a:rPr lang="en-US" sz="3200" b="1" dirty="0">
                <a:solidFill>
                  <a:srgbClr val="DD462F"/>
                </a:solidFill>
                <a:latin typeface="Segoe UI Light" panose="020B0502040204020203" pitchFamily="34" charset="0"/>
                <a:cs typeface="Segoe UI Light" panose="020B0502040204020203" pitchFamily="34" charset="0"/>
              </a:rPr>
              <a:t>How did Cloud Computing change everything?</a:t>
            </a:r>
          </a:p>
        </p:txBody>
      </p:sp>
      <p:sp>
        <p:nvSpPr>
          <p:cNvPr id="4" name="Content Placeholder 3">
            <a:extLst>
              <a:ext uri="{FF2B5EF4-FFF2-40B4-BE49-F238E27FC236}">
                <a16:creationId xmlns:a16="http://schemas.microsoft.com/office/drawing/2014/main" id="{688716E3-D356-480E-BF08-632FC4CDEDFC}"/>
              </a:ext>
            </a:extLst>
          </p:cNvPr>
          <p:cNvSpPr>
            <a:spLocks noGrp="1"/>
          </p:cNvSpPr>
          <p:nvPr>
            <p:ph sz="quarter" idx="10"/>
          </p:nvPr>
        </p:nvSpPr>
        <p:spPr>
          <a:xfrm>
            <a:off x="680055" y="4518505"/>
            <a:ext cx="6547010" cy="2234835"/>
          </a:xfrm>
        </p:spPr>
        <p:txBody>
          <a:bodyPr>
            <a:normAutofit/>
          </a:bodyPr>
          <a:lstStyle/>
          <a:p>
            <a:pPr marL="171450" indent="-171450">
              <a:lnSpc>
                <a:spcPct val="110000"/>
              </a:lnSpc>
              <a:spcAft>
                <a:spcPts val="0"/>
              </a:spcAft>
              <a:buFont typeface="Arial" panose="020B0604020202020204" pitchFamily="34" charset="0"/>
              <a:buChar char="•"/>
            </a:pPr>
            <a:r>
              <a:rPr lang="en-US" sz="1600" dirty="0"/>
              <a:t>Every application, website and online services is hosted somewhere on a physical infrastructure.</a:t>
            </a:r>
          </a:p>
          <a:p>
            <a:pPr>
              <a:lnSpc>
                <a:spcPct val="110000"/>
              </a:lnSpc>
              <a:spcAft>
                <a:spcPts val="0"/>
              </a:spcAft>
            </a:pPr>
            <a:endParaRPr lang="en-US" sz="1600" dirty="0"/>
          </a:p>
          <a:p>
            <a:pPr marL="171450" indent="-171450">
              <a:lnSpc>
                <a:spcPct val="110000"/>
              </a:lnSpc>
              <a:spcAft>
                <a:spcPts val="0"/>
              </a:spcAft>
              <a:buFont typeface="Arial" panose="020B0604020202020204" pitchFamily="34" charset="0"/>
              <a:buChar char="•"/>
            </a:pPr>
            <a:r>
              <a:rPr lang="en-US" sz="1600" dirty="0"/>
              <a:t>Building a simple reliable application that has 2 front-end components along with a back-end component (database) would take about 6 - 10 weeks to set-up from an infrastructure perspective. </a:t>
            </a:r>
          </a:p>
          <a:p>
            <a:pPr marL="171450" indent="-171450">
              <a:buFont typeface="Arial" panose="020B0604020202020204" pitchFamily="34" charset="0"/>
              <a:buChar char="•"/>
            </a:pPr>
            <a:endParaRPr lang="en-US" dirty="0"/>
          </a:p>
          <a:p>
            <a:pPr marL="400050" lvl="1" indent="-171450"/>
            <a:endParaRPr lang="en-US" dirty="0"/>
          </a:p>
        </p:txBody>
      </p:sp>
      <p:pic>
        <p:nvPicPr>
          <p:cNvPr id="6" name="Picture 5">
            <a:extLst>
              <a:ext uri="{FF2B5EF4-FFF2-40B4-BE49-F238E27FC236}">
                <a16:creationId xmlns:a16="http://schemas.microsoft.com/office/drawing/2014/main" id="{0919B30E-ECC4-407D-BF43-D60D86CE7810}"/>
              </a:ext>
            </a:extLst>
          </p:cNvPr>
          <p:cNvPicPr>
            <a:picLocks noChangeAspect="1"/>
          </p:cNvPicPr>
          <p:nvPr/>
        </p:nvPicPr>
        <p:blipFill>
          <a:blip r:embed="rId3"/>
          <a:stretch>
            <a:fillRect/>
          </a:stretch>
        </p:blipFill>
        <p:spPr>
          <a:xfrm>
            <a:off x="7495529" y="1308847"/>
            <a:ext cx="4016416" cy="2270148"/>
          </a:xfrm>
          <a:prstGeom prst="rect">
            <a:avLst/>
          </a:prstGeom>
        </p:spPr>
      </p:pic>
      <p:pic>
        <p:nvPicPr>
          <p:cNvPr id="8" name="Picture 7">
            <a:extLst>
              <a:ext uri="{FF2B5EF4-FFF2-40B4-BE49-F238E27FC236}">
                <a16:creationId xmlns:a16="http://schemas.microsoft.com/office/drawing/2014/main" id="{E6B4DE08-1695-4445-9230-56D3E39EA2DE}"/>
              </a:ext>
            </a:extLst>
          </p:cNvPr>
          <p:cNvPicPr>
            <a:picLocks noChangeAspect="1"/>
          </p:cNvPicPr>
          <p:nvPr/>
        </p:nvPicPr>
        <p:blipFill>
          <a:blip r:embed="rId4"/>
          <a:stretch>
            <a:fillRect/>
          </a:stretch>
        </p:blipFill>
        <p:spPr>
          <a:xfrm>
            <a:off x="7495529" y="3578995"/>
            <a:ext cx="4016416" cy="2803350"/>
          </a:xfrm>
          <a:prstGeom prst="rect">
            <a:avLst/>
          </a:prstGeom>
        </p:spPr>
      </p:pic>
      <p:pic>
        <p:nvPicPr>
          <p:cNvPr id="9" name="Picture 8">
            <a:extLst>
              <a:ext uri="{FF2B5EF4-FFF2-40B4-BE49-F238E27FC236}">
                <a16:creationId xmlns:a16="http://schemas.microsoft.com/office/drawing/2014/main" id="{4DE74362-86F3-466D-B392-B4CBA6AD5ABC}"/>
              </a:ext>
            </a:extLst>
          </p:cNvPr>
          <p:cNvPicPr>
            <a:picLocks noChangeAspect="1"/>
          </p:cNvPicPr>
          <p:nvPr/>
        </p:nvPicPr>
        <p:blipFill>
          <a:blip r:embed="rId5"/>
          <a:stretch>
            <a:fillRect/>
          </a:stretch>
        </p:blipFill>
        <p:spPr>
          <a:xfrm>
            <a:off x="5558704" y="1308847"/>
            <a:ext cx="1936825" cy="2599765"/>
          </a:xfrm>
          <a:prstGeom prst="rect">
            <a:avLst/>
          </a:prstGeom>
        </p:spPr>
      </p:pic>
      <p:pic>
        <p:nvPicPr>
          <p:cNvPr id="10" name="Picture 9">
            <a:extLst>
              <a:ext uri="{FF2B5EF4-FFF2-40B4-BE49-F238E27FC236}">
                <a16:creationId xmlns:a16="http://schemas.microsoft.com/office/drawing/2014/main" id="{87DC6BC7-CED4-45E6-95F0-2E861E43A579}"/>
              </a:ext>
            </a:extLst>
          </p:cNvPr>
          <p:cNvPicPr>
            <a:picLocks noChangeAspect="1"/>
          </p:cNvPicPr>
          <p:nvPr/>
        </p:nvPicPr>
        <p:blipFill>
          <a:blip r:embed="rId6"/>
          <a:stretch>
            <a:fillRect/>
          </a:stretch>
        </p:blipFill>
        <p:spPr>
          <a:xfrm>
            <a:off x="650395" y="1283327"/>
            <a:ext cx="4908309" cy="3039986"/>
          </a:xfrm>
          <a:prstGeom prst="rect">
            <a:avLst/>
          </a:prstGeom>
        </p:spPr>
      </p:pic>
    </p:spTree>
    <p:extLst>
      <p:ext uri="{BB962C8B-B14F-4D97-AF65-F5344CB8AC3E}">
        <p14:creationId xmlns:p14="http://schemas.microsoft.com/office/powerpoint/2010/main" val="9580368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448056"/>
            <a:ext cx="11112605" cy="640080"/>
          </a:xfrm>
        </p:spPr>
        <p:txBody>
          <a:bodyPr>
            <a:normAutofit/>
          </a:bodyPr>
          <a:lstStyle/>
          <a:p>
            <a:r>
              <a:rPr lang="en-US" sz="3200" b="1" dirty="0">
                <a:solidFill>
                  <a:srgbClr val="DD462F"/>
                </a:solidFill>
                <a:latin typeface="Segoe UI Light" panose="020B0502040204020203" pitchFamily="34" charset="0"/>
                <a:cs typeface="Segoe UI Light" panose="020B0502040204020203" pitchFamily="34" charset="0"/>
              </a:rPr>
              <a:t>How did Cloud Computing change everything(Cont’d)</a:t>
            </a:r>
          </a:p>
        </p:txBody>
      </p:sp>
      <p:sp>
        <p:nvSpPr>
          <p:cNvPr id="9" name="Content Placeholder 8">
            <a:extLst>
              <a:ext uri="{FF2B5EF4-FFF2-40B4-BE49-F238E27FC236}">
                <a16:creationId xmlns:a16="http://schemas.microsoft.com/office/drawing/2014/main" id="{D2E5433E-EE0E-4185-AC91-73FD5F08A862}"/>
              </a:ext>
            </a:extLst>
          </p:cNvPr>
          <p:cNvSpPr>
            <a:spLocks noGrp="1"/>
          </p:cNvSpPr>
          <p:nvPr>
            <p:ph sz="quarter" idx="10"/>
          </p:nvPr>
        </p:nvSpPr>
        <p:spPr>
          <a:xfrm>
            <a:off x="521207" y="2002785"/>
            <a:ext cx="4416552" cy="3986784"/>
          </a:xfrm>
        </p:spPr>
        <p:txBody>
          <a:bodyPr>
            <a:normAutofit/>
          </a:bodyPr>
          <a:lstStyle/>
          <a:p>
            <a:pPr>
              <a:lnSpc>
                <a:spcPct val="100000"/>
              </a:lnSpc>
              <a:spcAft>
                <a:spcPts val="0"/>
              </a:spcAft>
            </a:pPr>
            <a:r>
              <a:rPr lang="en-US" sz="1600" b="1" dirty="0"/>
              <a:t>So now in the Cloud, what usually happens?</a:t>
            </a:r>
          </a:p>
          <a:p>
            <a:pPr marL="285750" indent="-285750">
              <a:lnSpc>
                <a:spcPct val="100000"/>
              </a:lnSpc>
              <a:spcAft>
                <a:spcPts val="0"/>
              </a:spcAft>
              <a:buFont typeface="Arial" panose="020B0604020202020204" pitchFamily="34" charset="0"/>
              <a:buChar char="•"/>
            </a:pPr>
            <a:r>
              <a:rPr lang="en-US" sz="1600" dirty="0"/>
              <a:t>A developer can go and quickly spin up a test instance with a small DB for testing purposes. No need to contact operations to set up infrastructure and licenses.</a:t>
            </a:r>
          </a:p>
          <a:p>
            <a:pPr marL="285750" indent="-285750">
              <a:lnSpc>
                <a:spcPct val="100000"/>
              </a:lnSpc>
              <a:spcAft>
                <a:spcPts val="0"/>
              </a:spcAft>
              <a:buFont typeface="Arial" panose="020B0604020202020204" pitchFamily="34" charset="0"/>
              <a:buChar char="•"/>
            </a:pPr>
            <a:endParaRPr lang="en-US" sz="1600" dirty="0"/>
          </a:p>
          <a:p>
            <a:pPr marL="285750" indent="-285750">
              <a:lnSpc>
                <a:spcPct val="100000"/>
              </a:lnSpc>
              <a:spcAft>
                <a:spcPts val="0"/>
              </a:spcAft>
              <a:buFont typeface="Arial" panose="020B0604020202020204" pitchFamily="34" charset="0"/>
              <a:buChar char="•"/>
            </a:pPr>
            <a:r>
              <a:rPr lang="en-US" sz="1600" dirty="0"/>
              <a:t>A developer can deploy their application directly using services such as Elastic </a:t>
            </a:r>
            <a:r>
              <a:rPr lang="en-US" sz="1600" dirty="0" err="1"/>
              <a:t>BeanStalk</a:t>
            </a:r>
            <a:r>
              <a:rPr lang="en-US" sz="1600" dirty="0"/>
              <a:t> on AWS or Web Apps on Azure.</a:t>
            </a:r>
          </a:p>
          <a:p>
            <a:pPr marL="285750" indent="-285750">
              <a:lnSpc>
                <a:spcPct val="100000"/>
              </a:lnSpc>
              <a:spcAft>
                <a:spcPts val="0"/>
              </a:spcAft>
              <a:buFont typeface="Arial" panose="020B0604020202020204" pitchFamily="34" charset="0"/>
              <a:buChar char="•"/>
            </a:pPr>
            <a:endParaRPr lang="en-US" sz="1600" dirty="0"/>
          </a:p>
          <a:p>
            <a:pPr marL="285750" indent="-285750">
              <a:lnSpc>
                <a:spcPct val="100000"/>
              </a:lnSpc>
              <a:spcAft>
                <a:spcPts val="0"/>
              </a:spcAft>
              <a:buFont typeface="Arial" panose="020B0604020202020204" pitchFamily="34" charset="0"/>
              <a:buChar char="•"/>
            </a:pPr>
            <a:r>
              <a:rPr lang="en-US" sz="1600" dirty="0"/>
              <a:t>And my personal favorite: For a more robust larger environment, use </a:t>
            </a:r>
            <a:r>
              <a:rPr lang="en-US" sz="1600" dirty="0" err="1"/>
              <a:t>IaC</a:t>
            </a:r>
            <a:r>
              <a:rPr lang="en-US" sz="1600" dirty="0"/>
              <a:t> (Infrastructure as a Code)</a:t>
            </a:r>
          </a:p>
          <a:p>
            <a:pPr marL="171450" indent="-171450">
              <a:buFontTx/>
              <a:buChar char="-"/>
            </a:pPr>
            <a:endParaRPr lang="en-US" dirty="0"/>
          </a:p>
        </p:txBody>
      </p:sp>
      <p:pic>
        <p:nvPicPr>
          <p:cNvPr id="12" name="Picture 11">
            <a:extLst>
              <a:ext uri="{FF2B5EF4-FFF2-40B4-BE49-F238E27FC236}">
                <a16:creationId xmlns:a16="http://schemas.microsoft.com/office/drawing/2014/main" id="{7EF01AA7-1DB2-4EF3-AED3-F43794A12A3E}"/>
              </a:ext>
            </a:extLst>
          </p:cNvPr>
          <p:cNvPicPr>
            <a:picLocks noChangeAspect="1"/>
          </p:cNvPicPr>
          <p:nvPr/>
        </p:nvPicPr>
        <p:blipFill>
          <a:blip r:embed="rId2"/>
          <a:stretch>
            <a:fillRect/>
          </a:stretch>
        </p:blipFill>
        <p:spPr>
          <a:xfrm>
            <a:off x="4956048" y="1435608"/>
            <a:ext cx="7109311" cy="5121139"/>
          </a:xfrm>
          <a:prstGeom prst="rect">
            <a:avLst/>
          </a:prstGeom>
        </p:spPr>
      </p:pic>
    </p:spTree>
    <p:extLst>
      <p:ext uri="{BB962C8B-B14F-4D97-AF65-F5344CB8AC3E}">
        <p14:creationId xmlns:p14="http://schemas.microsoft.com/office/powerpoint/2010/main" val="2596833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3600" b="1" dirty="0">
                <a:solidFill>
                  <a:srgbClr val="DD462F"/>
                </a:solidFill>
                <a:latin typeface="Segoe UI Light" panose="020B0502040204020203" pitchFamily="34" charset="0"/>
                <a:cs typeface="Segoe UI Light" panose="020B0502040204020203" pitchFamily="34" charset="0"/>
              </a:rPr>
              <a:t>Infrastructure as Code (</a:t>
            </a:r>
            <a:r>
              <a:rPr lang="en-US" sz="3600" b="1" dirty="0" err="1">
                <a:solidFill>
                  <a:srgbClr val="DD462F"/>
                </a:solidFill>
                <a:latin typeface="Segoe UI Light" panose="020B0502040204020203" pitchFamily="34" charset="0"/>
                <a:cs typeface="Segoe UI Light" panose="020B0502040204020203" pitchFamily="34" charset="0"/>
              </a:rPr>
              <a:t>IaC</a:t>
            </a:r>
            <a:r>
              <a:rPr lang="en-US" sz="3600" b="1" dirty="0">
                <a:solidFill>
                  <a:srgbClr val="DD462F"/>
                </a:solidFill>
                <a:latin typeface="Segoe UI Light" panose="020B0502040204020203" pitchFamily="34" charset="0"/>
                <a:cs typeface="Segoe UI Light" panose="020B0502040204020203" pitchFamily="34" charset="0"/>
              </a:rPr>
              <a:t>)</a:t>
            </a:r>
          </a:p>
        </p:txBody>
      </p:sp>
      <p:sp>
        <p:nvSpPr>
          <p:cNvPr id="5" name="Content Placeholder 4"/>
          <p:cNvSpPr>
            <a:spLocks noGrp="1"/>
          </p:cNvSpPr>
          <p:nvPr>
            <p:ph sz="half" idx="4294967295"/>
          </p:nvPr>
        </p:nvSpPr>
        <p:spPr>
          <a:xfrm>
            <a:off x="541610" y="1431010"/>
            <a:ext cx="5693763" cy="4978934"/>
          </a:xfrm>
        </p:spPr>
        <p:txBody>
          <a:bodyPr vert="horz" lIns="91440" tIns="45720" rIns="91440" bIns="45720" rtlCol="0">
            <a:normAutofit/>
          </a:bodyPr>
          <a:lstStyle/>
          <a:p>
            <a:pPr marL="285750" indent="-285750">
              <a:lnSpc>
                <a:spcPts val="1800"/>
              </a:lnSpc>
              <a:spcBef>
                <a:spcPts val="1000"/>
              </a:spcBef>
              <a:spcAft>
                <a:spcPts val="2000"/>
              </a:spcAft>
              <a:buFont typeface="Arial" panose="020B0604020202020204" pitchFamily="34" charset="0"/>
              <a:buChar char="•"/>
            </a:pPr>
            <a:r>
              <a:rPr lang="en-US" sz="1600" dirty="0" err="1">
                <a:solidFill>
                  <a:prstClr val="black">
                    <a:lumMod val="75000"/>
                    <a:lumOff val="25000"/>
                  </a:prstClr>
                </a:solidFill>
                <a:latin typeface="Segoe UI" panose="020B0502040204020203" pitchFamily="34" charset="0"/>
                <a:cs typeface="Segoe UI" panose="020B0502040204020203" pitchFamily="34" charset="0"/>
              </a:rPr>
              <a:t>IaC</a:t>
            </a:r>
            <a:r>
              <a:rPr lang="en-US" sz="1600" dirty="0">
                <a:solidFill>
                  <a:prstClr val="black">
                    <a:lumMod val="75000"/>
                    <a:lumOff val="25000"/>
                  </a:prstClr>
                </a:solidFill>
                <a:latin typeface="Segoe UI" panose="020B0502040204020203" pitchFamily="34" charset="0"/>
                <a:cs typeface="Segoe UI" panose="020B0502040204020203" pitchFamily="34" charset="0"/>
              </a:rPr>
              <a:t> has now become the standard to build and maintain environments. Its basically applying Software Engineering tools and practices to infrastructure.</a:t>
            </a:r>
          </a:p>
          <a:p>
            <a:pPr marL="285750" indent="-285750">
              <a:lnSpc>
                <a:spcPts val="1800"/>
              </a:lnSpc>
              <a:spcBef>
                <a:spcPts val="1000"/>
              </a:spcBef>
              <a:spcAft>
                <a:spcPts val="2000"/>
              </a:spcAft>
              <a:buFont typeface="Arial" panose="020B0604020202020204" pitchFamily="34" charset="0"/>
              <a:buChar char="•"/>
            </a:pPr>
            <a:r>
              <a:rPr lang="en-US" sz="1600" dirty="0">
                <a:solidFill>
                  <a:prstClr val="black">
                    <a:lumMod val="75000"/>
                    <a:lumOff val="25000"/>
                  </a:prstClr>
                </a:solidFill>
                <a:latin typeface="Segoe UI" panose="020B0502040204020203" pitchFamily="34" charset="0"/>
                <a:cs typeface="Segoe UI" panose="020B0502040204020203" pitchFamily="34" charset="0"/>
              </a:rPr>
              <a:t>When you are working on a huge environment with 30 VMs, multiple databases and multiple tiers (UAT, Dev and Production). It becomes very hard to keep them all consistent. </a:t>
            </a:r>
          </a:p>
          <a:p>
            <a:pPr marL="285750" indent="-285750">
              <a:lnSpc>
                <a:spcPts val="1800"/>
              </a:lnSpc>
              <a:spcBef>
                <a:spcPts val="1000"/>
              </a:spcBef>
              <a:spcAft>
                <a:spcPts val="2000"/>
              </a:spcAft>
              <a:buFont typeface="Arial" panose="020B0604020202020204" pitchFamily="34" charset="0"/>
              <a:buChar char="•"/>
            </a:pPr>
            <a:r>
              <a:rPr lang="en-US" sz="1600" dirty="0">
                <a:solidFill>
                  <a:prstClr val="black">
                    <a:lumMod val="75000"/>
                    <a:lumOff val="25000"/>
                  </a:prstClr>
                </a:solidFill>
                <a:latin typeface="Segoe UI" panose="020B0502040204020203" pitchFamily="34" charset="0"/>
                <a:cs typeface="Segoe UI" panose="020B0502040204020203" pitchFamily="34" charset="0"/>
              </a:rPr>
              <a:t>For Azure, we use ARM (JSON) and for AWS, you can CloudFormation.</a:t>
            </a:r>
          </a:p>
          <a:p>
            <a:pPr marL="285750" indent="-285750">
              <a:lnSpc>
                <a:spcPts val="1800"/>
              </a:lnSpc>
              <a:spcBef>
                <a:spcPts val="1000"/>
              </a:spcBef>
              <a:spcAft>
                <a:spcPts val="2000"/>
              </a:spcAft>
              <a:buFont typeface="Arial" panose="020B0604020202020204" pitchFamily="34" charset="0"/>
              <a:buChar char="•"/>
            </a:pPr>
            <a:r>
              <a:rPr lang="en-US" sz="1600" dirty="0">
                <a:solidFill>
                  <a:prstClr val="black">
                    <a:lumMod val="75000"/>
                    <a:lumOff val="25000"/>
                  </a:prstClr>
                </a:solidFill>
                <a:latin typeface="Segoe UI" panose="020B0502040204020203" pitchFamily="34" charset="0"/>
                <a:cs typeface="Segoe UI" panose="020B0502040204020203" pitchFamily="34" charset="0"/>
              </a:rPr>
              <a:t>This way, you don’t go and set up each individual network, VM or machine. You write code that takes care of all that for you.</a:t>
            </a:r>
          </a:p>
          <a:p>
            <a:pPr marL="285750" indent="-285750">
              <a:lnSpc>
                <a:spcPts val="1800"/>
              </a:lnSpc>
              <a:spcBef>
                <a:spcPts val="1000"/>
              </a:spcBef>
              <a:spcAft>
                <a:spcPts val="2000"/>
              </a:spcAft>
              <a:buFont typeface="Arial" panose="020B0604020202020204" pitchFamily="34" charset="0"/>
              <a:buChar char="•"/>
            </a:pPr>
            <a:r>
              <a:rPr lang="en-US" sz="1600" dirty="0">
                <a:solidFill>
                  <a:prstClr val="black">
                    <a:lumMod val="75000"/>
                    <a:lumOff val="25000"/>
                  </a:prstClr>
                </a:solidFill>
                <a:latin typeface="Segoe UI" panose="020B0502040204020203" pitchFamily="34" charset="0"/>
                <a:cs typeface="Segoe UI" panose="020B0502040204020203" pitchFamily="34" charset="0"/>
              </a:rPr>
              <a:t>Any questions on </a:t>
            </a:r>
            <a:r>
              <a:rPr lang="en-US" sz="1600" dirty="0" err="1">
                <a:solidFill>
                  <a:prstClr val="black">
                    <a:lumMod val="75000"/>
                    <a:lumOff val="25000"/>
                  </a:prstClr>
                </a:solidFill>
                <a:latin typeface="Segoe UI" panose="020B0502040204020203" pitchFamily="34" charset="0"/>
                <a:cs typeface="Segoe UI" panose="020B0502040204020203" pitchFamily="34" charset="0"/>
              </a:rPr>
              <a:t>IaC</a:t>
            </a:r>
            <a:r>
              <a:rPr lang="en-US" sz="1600" dirty="0">
                <a:solidFill>
                  <a:prstClr val="black">
                    <a:lumMod val="75000"/>
                    <a:lumOff val="25000"/>
                  </a:prstClr>
                </a:solidFill>
                <a:latin typeface="Segoe UI" panose="020B0502040204020203" pitchFamily="34" charset="0"/>
                <a:cs typeface="Segoe UI" panose="020B0502040204020203" pitchFamily="34" charset="0"/>
              </a:rPr>
              <a:t>? </a:t>
            </a:r>
          </a:p>
        </p:txBody>
      </p:sp>
      <p:pic>
        <p:nvPicPr>
          <p:cNvPr id="3" name="Picture 2">
            <a:extLst>
              <a:ext uri="{FF2B5EF4-FFF2-40B4-BE49-F238E27FC236}">
                <a16:creationId xmlns:a16="http://schemas.microsoft.com/office/drawing/2014/main" id="{4C18F797-CE04-4C92-BCC1-9EF7DFBD0487}"/>
              </a:ext>
            </a:extLst>
          </p:cNvPr>
          <p:cNvPicPr>
            <a:picLocks noChangeAspect="1"/>
          </p:cNvPicPr>
          <p:nvPr/>
        </p:nvPicPr>
        <p:blipFill>
          <a:blip r:embed="rId3"/>
          <a:stretch>
            <a:fillRect/>
          </a:stretch>
        </p:blipFill>
        <p:spPr>
          <a:xfrm>
            <a:off x="7081207" y="1431010"/>
            <a:ext cx="4413626" cy="2210461"/>
          </a:xfrm>
          <a:prstGeom prst="rect">
            <a:avLst/>
          </a:prstGeom>
        </p:spPr>
      </p:pic>
      <p:pic>
        <p:nvPicPr>
          <p:cNvPr id="4" name="Picture 3">
            <a:extLst>
              <a:ext uri="{FF2B5EF4-FFF2-40B4-BE49-F238E27FC236}">
                <a16:creationId xmlns:a16="http://schemas.microsoft.com/office/drawing/2014/main" id="{53587814-03D5-4D70-8472-6A412725FF3A}"/>
              </a:ext>
            </a:extLst>
          </p:cNvPr>
          <p:cNvPicPr>
            <a:picLocks noChangeAspect="1"/>
          </p:cNvPicPr>
          <p:nvPr/>
        </p:nvPicPr>
        <p:blipFill>
          <a:blip r:embed="rId4"/>
          <a:stretch>
            <a:fillRect/>
          </a:stretch>
        </p:blipFill>
        <p:spPr>
          <a:xfrm>
            <a:off x="6235374" y="3641471"/>
            <a:ext cx="5684877" cy="3152173"/>
          </a:xfrm>
          <a:prstGeom prst="rect">
            <a:avLst/>
          </a:prstGeom>
        </p:spPr>
      </p:pic>
    </p:spTree>
    <p:extLst>
      <p:ext uri="{BB962C8B-B14F-4D97-AF65-F5344CB8AC3E}">
        <p14:creationId xmlns:p14="http://schemas.microsoft.com/office/powerpoint/2010/main" val="13286760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EA274-02C8-4E82-964C-D7A1B78EAFE8}"/>
              </a:ext>
            </a:extLst>
          </p:cNvPr>
          <p:cNvSpPr>
            <a:spLocks noGrp="1"/>
          </p:cNvSpPr>
          <p:nvPr>
            <p:ph type="title"/>
          </p:nvPr>
        </p:nvSpPr>
        <p:spPr/>
        <p:txBody>
          <a:bodyPr/>
          <a:lstStyle/>
          <a:p>
            <a:r>
              <a:rPr lang="en-US" dirty="0"/>
              <a:t>Demo</a:t>
            </a:r>
          </a:p>
        </p:txBody>
      </p:sp>
      <p:sp>
        <p:nvSpPr>
          <p:cNvPr id="3" name="Content Placeholder 2">
            <a:extLst>
              <a:ext uri="{FF2B5EF4-FFF2-40B4-BE49-F238E27FC236}">
                <a16:creationId xmlns:a16="http://schemas.microsoft.com/office/drawing/2014/main" id="{E842C03D-BC99-4892-8705-9B35CD69CE24}"/>
              </a:ext>
            </a:extLst>
          </p:cNvPr>
          <p:cNvSpPr>
            <a:spLocks noGrp="1"/>
          </p:cNvSpPr>
          <p:nvPr>
            <p:ph sz="quarter" idx="10"/>
          </p:nvPr>
        </p:nvSpPr>
        <p:spPr/>
        <p:txBody>
          <a:bodyPr/>
          <a:lstStyle/>
          <a:p>
            <a:pPr marL="171450" indent="-171450">
              <a:buFontTx/>
              <a:buChar char="-"/>
            </a:pPr>
            <a:r>
              <a:rPr lang="en-US" dirty="0"/>
              <a:t>Deploy ARM template to Azure.</a:t>
            </a:r>
          </a:p>
          <a:p>
            <a:pPr marL="171450" indent="-171450">
              <a:buFontTx/>
              <a:buChar char="-"/>
            </a:pPr>
            <a:r>
              <a:rPr lang="en-US" dirty="0"/>
              <a:t>Template contains 4 VMs in a Virtual Network. 2 in the front end subnet and 2 in the backend.</a:t>
            </a:r>
          </a:p>
        </p:txBody>
      </p:sp>
    </p:spTree>
    <p:extLst>
      <p:ext uri="{BB962C8B-B14F-4D97-AF65-F5344CB8AC3E}">
        <p14:creationId xmlns:p14="http://schemas.microsoft.com/office/powerpoint/2010/main" val="545067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600" b="1" dirty="0">
                <a:solidFill>
                  <a:srgbClr val="DD462F"/>
                </a:solidFill>
                <a:latin typeface="Segoe UI Light" panose="020B0502040204020203" pitchFamily="34" charset="0"/>
                <a:cs typeface="Segoe UI Light" panose="020B0502040204020203" pitchFamily="34" charset="0"/>
              </a:rPr>
              <a:t>DevOps</a:t>
            </a:r>
          </a:p>
        </p:txBody>
      </p:sp>
      <p:sp>
        <p:nvSpPr>
          <p:cNvPr id="38" name="Content Placeholder 17"/>
          <p:cNvSpPr txBox="1">
            <a:spLocks/>
          </p:cNvSpPr>
          <p:nvPr/>
        </p:nvSpPr>
        <p:spPr>
          <a:xfrm>
            <a:off x="541609" y="1296100"/>
            <a:ext cx="5110161" cy="476317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endParaRPr lang="en-US" dirty="0">
              <a:latin typeface="Segoe UI" panose="020B0502040204020203" pitchFamily="34" charset="0"/>
              <a:cs typeface="Segoe UI" panose="020B0502040204020203" pitchFamily="34" charset="0"/>
            </a:endParaRPr>
          </a:p>
        </p:txBody>
      </p:sp>
      <p:pic>
        <p:nvPicPr>
          <p:cNvPr id="8" name="Picture 7">
            <a:extLst>
              <a:ext uri="{FF2B5EF4-FFF2-40B4-BE49-F238E27FC236}">
                <a16:creationId xmlns:a16="http://schemas.microsoft.com/office/drawing/2014/main" id="{28984313-0197-46E7-8082-FC9BCB4B8095}"/>
              </a:ext>
            </a:extLst>
          </p:cNvPr>
          <p:cNvPicPr>
            <a:picLocks noChangeAspect="1"/>
          </p:cNvPicPr>
          <p:nvPr/>
        </p:nvPicPr>
        <p:blipFill>
          <a:blip r:embed="rId3"/>
          <a:stretch>
            <a:fillRect/>
          </a:stretch>
        </p:blipFill>
        <p:spPr>
          <a:xfrm>
            <a:off x="7519935" y="1296100"/>
            <a:ext cx="4048690" cy="5801535"/>
          </a:xfrm>
          <a:prstGeom prst="rect">
            <a:avLst/>
          </a:prstGeom>
        </p:spPr>
      </p:pic>
      <p:sp>
        <p:nvSpPr>
          <p:cNvPr id="9" name="TextBox 8">
            <a:extLst>
              <a:ext uri="{FF2B5EF4-FFF2-40B4-BE49-F238E27FC236}">
                <a16:creationId xmlns:a16="http://schemas.microsoft.com/office/drawing/2014/main" id="{EC4D1CCD-F394-4CEF-B625-0526F4B3C155}"/>
              </a:ext>
            </a:extLst>
          </p:cNvPr>
          <p:cNvSpPr txBox="1"/>
          <p:nvPr/>
        </p:nvSpPr>
        <p:spPr>
          <a:xfrm>
            <a:off x="623375" y="2108027"/>
            <a:ext cx="5998623" cy="3139321"/>
          </a:xfrm>
          <a:prstGeom prst="rect">
            <a:avLst/>
          </a:prstGeom>
          <a:noFill/>
        </p:spPr>
        <p:txBody>
          <a:bodyPr wrap="square" rtlCol="0">
            <a:spAutoFit/>
          </a:bodyPr>
          <a:lstStyle/>
          <a:p>
            <a:pPr marL="285750" indent="-285750">
              <a:buFont typeface="Arial" panose="020B0604020202020204" pitchFamily="34" charset="0"/>
              <a:buChar char="•"/>
            </a:pPr>
            <a:r>
              <a:rPr lang="en-US" dirty="0"/>
              <a:t>What is DevOps? And why was there a need for DevOps?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How did Cloud help the DevOps mentality?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Examples of DevOps methodologies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Phoenix Project, a great novel that helps you understand how DevOps can transform a business.</a:t>
            </a:r>
          </a:p>
        </p:txBody>
      </p:sp>
    </p:spTree>
    <p:extLst>
      <p:ext uri="{BB962C8B-B14F-4D97-AF65-F5344CB8AC3E}">
        <p14:creationId xmlns:p14="http://schemas.microsoft.com/office/powerpoint/2010/main" val="7276681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3600" b="1" dirty="0">
                <a:solidFill>
                  <a:srgbClr val="DD462F"/>
                </a:solidFill>
                <a:latin typeface="Segoe UI Light" panose="020B0502040204020203" pitchFamily="34" charset="0"/>
                <a:cs typeface="Segoe UI Light" panose="020B0502040204020203" pitchFamily="34" charset="0"/>
              </a:rPr>
              <a:t>Real Life Examples</a:t>
            </a:r>
          </a:p>
        </p:txBody>
      </p:sp>
      <p:sp>
        <p:nvSpPr>
          <p:cNvPr id="4" name="Content Placeholder 3">
            <a:extLst>
              <a:ext uri="{FF2B5EF4-FFF2-40B4-BE49-F238E27FC236}">
                <a16:creationId xmlns:a16="http://schemas.microsoft.com/office/drawing/2014/main" id="{52406CE6-ADB9-4C76-9DAD-C05E325F8A00}"/>
              </a:ext>
            </a:extLst>
          </p:cNvPr>
          <p:cNvSpPr>
            <a:spLocks noGrp="1"/>
          </p:cNvSpPr>
          <p:nvPr>
            <p:ph sz="quarter" idx="10"/>
          </p:nvPr>
        </p:nvSpPr>
        <p:spPr>
          <a:xfrm>
            <a:off x="514901" y="2275539"/>
            <a:ext cx="4416552" cy="3977640"/>
          </a:xfrm>
        </p:spPr>
        <p:txBody>
          <a:bodyPr>
            <a:normAutofit/>
          </a:bodyPr>
          <a:lstStyle/>
          <a:p>
            <a:pPr marL="285750" indent="-285750">
              <a:buFont typeface="Arial" panose="020B0604020202020204" pitchFamily="34" charset="0"/>
              <a:buChar char="•"/>
            </a:pPr>
            <a:r>
              <a:rPr lang="en-US" sz="1600" dirty="0"/>
              <a:t>Boston Pizza</a:t>
            </a:r>
          </a:p>
          <a:p>
            <a:pPr marL="285750" indent="-285750">
              <a:buFont typeface="Arial" panose="020B0604020202020204" pitchFamily="34" charset="0"/>
              <a:buChar char="•"/>
            </a:pPr>
            <a:r>
              <a:rPr lang="en-US" sz="1600" dirty="0"/>
              <a:t>REDACTED FOR INTERNET</a:t>
            </a:r>
          </a:p>
        </p:txBody>
      </p:sp>
      <p:pic>
        <p:nvPicPr>
          <p:cNvPr id="5" name="Picture 4">
            <a:extLst>
              <a:ext uri="{FF2B5EF4-FFF2-40B4-BE49-F238E27FC236}">
                <a16:creationId xmlns:a16="http://schemas.microsoft.com/office/drawing/2014/main" id="{4B5B9552-2E9F-46B0-A343-2294DCF56ABA}"/>
              </a:ext>
            </a:extLst>
          </p:cNvPr>
          <p:cNvPicPr>
            <a:picLocks noChangeAspect="1"/>
          </p:cNvPicPr>
          <p:nvPr/>
        </p:nvPicPr>
        <p:blipFill>
          <a:blip r:embed="rId2"/>
          <a:stretch>
            <a:fillRect/>
          </a:stretch>
        </p:blipFill>
        <p:spPr>
          <a:xfrm>
            <a:off x="4691643" y="2107637"/>
            <a:ext cx="7366612" cy="3126041"/>
          </a:xfrm>
          <a:prstGeom prst="rect">
            <a:avLst/>
          </a:prstGeom>
        </p:spPr>
      </p:pic>
    </p:spTree>
    <p:extLst>
      <p:ext uri="{BB962C8B-B14F-4D97-AF65-F5344CB8AC3E}">
        <p14:creationId xmlns:p14="http://schemas.microsoft.com/office/powerpoint/2010/main" val="17693260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FFC1A-0881-44A7-8A0D-2C2691492B1F}"/>
              </a:ext>
            </a:extLst>
          </p:cNvPr>
          <p:cNvSpPr>
            <a:spLocks noGrp="1"/>
          </p:cNvSpPr>
          <p:nvPr>
            <p:ph type="title"/>
          </p:nvPr>
        </p:nvSpPr>
        <p:spPr/>
        <p:txBody>
          <a:bodyPr>
            <a:normAutofit/>
          </a:bodyPr>
          <a:lstStyle/>
          <a:p>
            <a:r>
              <a:rPr lang="en-US" sz="3600" b="1" dirty="0">
                <a:solidFill>
                  <a:srgbClr val="DD462F"/>
                </a:solidFill>
              </a:rPr>
              <a:t>Real Life Examples</a:t>
            </a:r>
          </a:p>
        </p:txBody>
      </p:sp>
      <p:sp>
        <p:nvSpPr>
          <p:cNvPr id="3" name="Content Placeholder 2">
            <a:extLst>
              <a:ext uri="{FF2B5EF4-FFF2-40B4-BE49-F238E27FC236}">
                <a16:creationId xmlns:a16="http://schemas.microsoft.com/office/drawing/2014/main" id="{DFE4FC85-4FC0-48FF-A5A1-84A42C0C3760}"/>
              </a:ext>
            </a:extLst>
          </p:cNvPr>
          <p:cNvSpPr>
            <a:spLocks noGrp="1"/>
          </p:cNvSpPr>
          <p:nvPr>
            <p:ph sz="quarter" idx="10"/>
          </p:nvPr>
        </p:nvSpPr>
        <p:spPr>
          <a:xfrm>
            <a:off x="627631" y="2184754"/>
            <a:ext cx="4539280" cy="4006725"/>
          </a:xfrm>
        </p:spPr>
        <p:txBody>
          <a:bodyPr>
            <a:normAutofit/>
          </a:bodyPr>
          <a:lstStyle/>
          <a:p>
            <a:pPr marL="285750" indent="-285750">
              <a:lnSpc>
                <a:spcPct val="100000"/>
              </a:lnSpc>
              <a:spcAft>
                <a:spcPts val="0"/>
              </a:spcAft>
              <a:buFont typeface="Arial" panose="020B0604020202020204" pitchFamily="34" charset="0"/>
              <a:buChar char="•"/>
            </a:pPr>
            <a:r>
              <a:rPr lang="en-US" sz="1600" dirty="0"/>
              <a:t>California Lottery</a:t>
            </a:r>
          </a:p>
          <a:p>
            <a:pPr>
              <a:lnSpc>
                <a:spcPct val="100000"/>
              </a:lnSpc>
              <a:spcAft>
                <a:spcPts val="0"/>
              </a:spcAft>
            </a:pPr>
            <a:endParaRPr lang="en-US" sz="1600" dirty="0"/>
          </a:p>
          <a:p>
            <a:pPr marL="285750" indent="-285750">
              <a:lnSpc>
                <a:spcPct val="100000"/>
              </a:lnSpc>
              <a:spcAft>
                <a:spcPts val="0"/>
              </a:spcAft>
              <a:buFont typeface="Arial" panose="020B0604020202020204" pitchFamily="34" charset="0"/>
              <a:buChar char="•"/>
            </a:pPr>
            <a:r>
              <a:rPr lang="en-US" sz="1600" dirty="0"/>
              <a:t>REDACTED FOR INTERNET</a:t>
            </a:r>
          </a:p>
        </p:txBody>
      </p:sp>
      <p:pic>
        <p:nvPicPr>
          <p:cNvPr id="4" name="Picture 3">
            <a:extLst>
              <a:ext uri="{FF2B5EF4-FFF2-40B4-BE49-F238E27FC236}">
                <a16:creationId xmlns:a16="http://schemas.microsoft.com/office/drawing/2014/main" id="{610E5387-92A2-466C-A6A9-7473827DE5FE}"/>
              </a:ext>
            </a:extLst>
          </p:cNvPr>
          <p:cNvPicPr>
            <a:picLocks noChangeAspect="1"/>
          </p:cNvPicPr>
          <p:nvPr/>
        </p:nvPicPr>
        <p:blipFill>
          <a:blip r:embed="rId2"/>
          <a:stretch>
            <a:fillRect/>
          </a:stretch>
        </p:blipFill>
        <p:spPr>
          <a:xfrm>
            <a:off x="5288096" y="1288337"/>
            <a:ext cx="6727634" cy="2636314"/>
          </a:xfrm>
          <a:prstGeom prst="rect">
            <a:avLst/>
          </a:prstGeom>
        </p:spPr>
      </p:pic>
      <p:pic>
        <p:nvPicPr>
          <p:cNvPr id="5" name="Picture 4">
            <a:extLst>
              <a:ext uri="{FF2B5EF4-FFF2-40B4-BE49-F238E27FC236}">
                <a16:creationId xmlns:a16="http://schemas.microsoft.com/office/drawing/2014/main" id="{3CF0E65F-6F08-4A77-B5A7-D3913605414A}"/>
              </a:ext>
            </a:extLst>
          </p:cNvPr>
          <p:cNvPicPr>
            <a:picLocks noChangeAspect="1"/>
          </p:cNvPicPr>
          <p:nvPr/>
        </p:nvPicPr>
        <p:blipFill>
          <a:blip r:embed="rId3"/>
          <a:stretch>
            <a:fillRect/>
          </a:stretch>
        </p:blipFill>
        <p:spPr>
          <a:xfrm>
            <a:off x="5733578" y="3936251"/>
            <a:ext cx="6458422" cy="2953994"/>
          </a:xfrm>
          <a:prstGeom prst="rect">
            <a:avLst/>
          </a:prstGeom>
        </p:spPr>
      </p:pic>
    </p:spTree>
    <p:extLst>
      <p:ext uri="{BB962C8B-B14F-4D97-AF65-F5344CB8AC3E}">
        <p14:creationId xmlns:p14="http://schemas.microsoft.com/office/powerpoint/2010/main" val="4156023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45BF6-93F6-4686-9ABB-E9604B0EB60B}"/>
              </a:ext>
            </a:extLst>
          </p:cNvPr>
          <p:cNvSpPr>
            <a:spLocks noGrp="1"/>
          </p:cNvSpPr>
          <p:nvPr>
            <p:ph type="title"/>
          </p:nvPr>
        </p:nvSpPr>
        <p:spPr/>
        <p:txBody>
          <a:bodyPr>
            <a:normAutofit/>
          </a:bodyPr>
          <a:lstStyle/>
          <a:p>
            <a:r>
              <a:rPr lang="en-US" sz="3600" b="1" dirty="0">
                <a:solidFill>
                  <a:srgbClr val="DD462F"/>
                </a:solidFill>
              </a:rPr>
              <a:t>What is new in the CC World?</a:t>
            </a:r>
          </a:p>
        </p:txBody>
      </p:sp>
      <p:sp>
        <p:nvSpPr>
          <p:cNvPr id="3" name="Content Placeholder 2">
            <a:extLst>
              <a:ext uri="{FF2B5EF4-FFF2-40B4-BE49-F238E27FC236}">
                <a16:creationId xmlns:a16="http://schemas.microsoft.com/office/drawing/2014/main" id="{1232D8FA-0BB7-49D0-9283-01DB8E1491F8}"/>
              </a:ext>
            </a:extLst>
          </p:cNvPr>
          <p:cNvSpPr>
            <a:spLocks noGrp="1"/>
          </p:cNvSpPr>
          <p:nvPr>
            <p:ph sz="quarter" idx="10"/>
          </p:nvPr>
        </p:nvSpPr>
        <p:spPr>
          <a:xfrm>
            <a:off x="539496" y="1938706"/>
            <a:ext cx="4572331" cy="4061809"/>
          </a:xfrm>
        </p:spPr>
        <p:txBody>
          <a:bodyPr>
            <a:normAutofit/>
          </a:bodyPr>
          <a:lstStyle/>
          <a:p>
            <a:pPr marL="171450" indent="-171450">
              <a:lnSpc>
                <a:spcPct val="100000"/>
              </a:lnSpc>
              <a:spcAft>
                <a:spcPts val="0"/>
              </a:spcAft>
              <a:buFont typeface="Arial" panose="020B0604020202020204" pitchFamily="34" charset="0"/>
              <a:buChar char="•"/>
            </a:pPr>
            <a:r>
              <a:rPr lang="en-US" sz="1600" dirty="0"/>
              <a:t>Moving from traditional Virtual machines to more PaaS (platform as a service) solutions.</a:t>
            </a:r>
          </a:p>
          <a:p>
            <a:pPr>
              <a:lnSpc>
                <a:spcPct val="100000"/>
              </a:lnSpc>
              <a:spcAft>
                <a:spcPts val="0"/>
              </a:spcAft>
            </a:pPr>
            <a:endParaRPr lang="en-US" sz="1600" dirty="0"/>
          </a:p>
          <a:p>
            <a:pPr marL="171450" indent="-171450">
              <a:lnSpc>
                <a:spcPct val="100000"/>
              </a:lnSpc>
              <a:spcAft>
                <a:spcPts val="0"/>
              </a:spcAft>
              <a:buFont typeface="Arial" panose="020B0604020202020204" pitchFamily="34" charset="0"/>
              <a:buChar char="•"/>
            </a:pPr>
            <a:r>
              <a:rPr lang="en-US" sz="1600" dirty="0"/>
              <a:t>PaaS tools such as RDS, Azure DB and Web apps.</a:t>
            </a:r>
          </a:p>
          <a:p>
            <a:pPr>
              <a:lnSpc>
                <a:spcPct val="100000"/>
              </a:lnSpc>
              <a:spcAft>
                <a:spcPts val="0"/>
              </a:spcAft>
            </a:pPr>
            <a:endParaRPr lang="en-US" sz="1600" dirty="0"/>
          </a:p>
          <a:p>
            <a:pPr marL="171450" indent="-171450">
              <a:lnSpc>
                <a:spcPct val="100000"/>
              </a:lnSpc>
              <a:spcAft>
                <a:spcPts val="0"/>
              </a:spcAft>
              <a:buFont typeface="Arial" panose="020B0604020202020204" pitchFamily="34" charset="0"/>
              <a:buChar char="•"/>
            </a:pPr>
            <a:r>
              <a:rPr lang="en-US" sz="1600" dirty="0"/>
              <a:t>Containers such as Docker and </a:t>
            </a:r>
            <a:r>
              <a:rPr lang="en-US" sz="1600" dirty="0" err="1"/>
              <a:t>Kuberentes</a:t>
            </a:r>
            <a:r>
              <a:rPr lang="en-US" sz="1600" dirty="0"/>
              <a:t>.</a:t>
            </a:r>
          </a:p>
          <a:p>
            <a:pPr>
              <a:lnSpc>
                <a:spcPct val="100000"/>
              </a:lnSpc>
              <a:spcAft>
                <a:spcPts val="0"/>
              </a:spcAft>
            </a:pPr>
            <a:endParaRPr lang="en-US" sz="1600" dirty="0"/>
          </a:p>
          <a:p>
            <a:pPr marL="171450" indent="-171450">
              <a:lnSpc>
                <a:spcPct val="100000"/>
              </a:lnSpc>
              <a:spcAft>
                <a:spcPts val="0"/>
              </a:spcAft>
              <a:buFont typeface="Arial" panose="020B0604020202020204" pitchFamily="34" charset="0"/>
              <a:buChar char="•"/>
            </a:pPr>
            <a:r>
              <a:rPr lang="en-US" sz="1600" dirty="0"/>
              <a:t>The craziest of all: Lambda and Functions.</a:t>
            </a:r>
            <a:br>
              <a:rPr lang="en-US" sz="1600" dirty="0"/>
            </a:br>
            <a:r>
              <a:rPr lang="en-US" sz="1600" dirty="0"/>
              <a:t>If no users are using, no cost at all. When a user logs in, the exact amount of resources are brought up to serve the user and then taken down.</a:t>
            </a:r>
          </a:p>
        </p:txBody>
      </p:sp>
      <p:pic>
        <p:nvPicPr>
          <p:cNvPr id="4" name="Picture 3">
            <a:extLst>
              <a:ext uri="{FF2B5EF4-FFF2-40B4-BE49-F238E27FC236}">
                <a16:creationId xmlns:a16="http://schemas.microsoft.com/office/drawing/2014/main" id="{F750FBAB-CDFD-4C43-8557-19EA88555F1D}"/>
              </a:ext>
            </a:extLst>
          </p:cNvPr>
          <p:cNvPicPr>
            <a:picLocks noChangeAspect="1"/>
          </p:cNvPicPr>
          <p:nvPr/>
        </p:nvPicPr>
        <p:blipFill>
          <a:blip r:embed="rId2"/>
          <a:stretch>
            <a:fillRect/>
          </a:stretch>
        </p:blipFill>
        <p:spPr>
          <a:xfrm>
            <a:off x="7841972" y="1324716"/>
            <a:ext cx="3810532" cy="2534004"/>
          </a:xfrm>
          <a:prstGeom prst="rect">
            <a:avLst/>
          </a:prstGeom>
        </p:spPr>
      </p:pic>
      <p:pic>
        <p:nvPicPr>
          <p:cNvPr id="5" name="Picture 4">
            <a:extLst>
              <a:ext uri="{FF2B5EF4-FFF2-40B4-BE49-F238E27FC236}">
                <a16:creationId xmlns:a16="http://schemas.microsoft.com/office/drawing/2014/main" id="{ED58A008-F25A-4DA2-9096-15A3DFA9E152}"/>
              </a:ext>
            </a:extLst>
          </p:cNvPr>
          <p:cNvPicPr>
            <a:picLocks noChangeAspect="1"/>
          </p:cNvPicPr>
          <p:nvPr/>
        </p:nvPicPr>
        <p:blipFill>
          <a:blip r:embed="rId3"/>
          <a:stretch>
            <a:fillRect/>
          </a:stretch>
        </p:blipFill>
        <p:spPr>
          <a:xfrm>
            <a:off x="5294937" y="3858720"/>
            <a:ext cx="6897063" cy="2972215"/>
          </a:xfrm>
          <a:prstGeom prst="rect">
            <a:avLst/>
          </a:prstGeom>
        </p:spPr>
      </p:pic>
    </p:spTree>
    <p:extLst>
      <p:ext uri="{BB962C8B-B14F-4D97-AF65-F5344CB8AC3E}">
        <p14:creationId xmlns:p14="http://schemas.microsoft.com/office/powerpoint/2010/main" val="3895083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A037C-D634-4789-B503-839AAFE6EA1B}"/>
              </a:ext>
            </a:extLst>
          </p:cNvPr>
          <p:cNvSpPr>
            <a:spLocks noGrp="1"/>
          </p:cNvSpPr>
          <p:nvPr>
            <p:ph type="title"/>
          </p:nvPr>
        </p:nvSpPr>
        <p:spPr>
          <a:xfrm>
            <a:off x="521207" y="448056"/>
            <a:ext cx="8986350" cy="640080"/>
          </a:xfrm>
        </p:spPr>
        <p:txBody>
          <a:bodyPr>
            <a:normAutofit/>
          </a:bodyPr>
          <a:lstStyle/>
          <a:p>
            <a:r>
              <a:rPr lang="en-US" sz="3200" b="1" dirty="0">
                <a:solidFill>
                  <a:srgbClr val="DD462F"/>
                </a:solidFill>
              </a:rPr>
              <a:t>Who is leading in the Cloud Computing world?</a:t>
            </a:r>
          </a:p>
        </p:txBody>
      </p:sp>
      <p:sp>
        <p:nvSpPr>
          <p:cNvPr id="3" name="Content Placeholder 2">
            <a:extLst>
              <a:ext uri="{FF2B5EF4-FFF2-40B4-BE49-F238E27FC236}">
                <a16:creationId xmlns:a16="http://schemas.microsoft.com/office/drawing/2014/main" id="{0F50FBDF-E1A5-4862-8084-7CEDF105D6FC}"/>
              </a:ext>
            </a:extLst>
          </p:cNvPr>
          <p:cNvSpPr>
            <a:spLocks noGrp="1"/>
          </p:cNvSpPr>
          <p:nvPr>
            <p:ph sz="quarter" idx="10"/>
          </p:nvPr>
        </p:nvSpPr>
        <p:spPr>
          <a:xfrm>
            <a:off x="597830" y="1909502"/>
            <a:ext cx="4416552" cy="3977640"/>
          </a:xfrm>
        </p:spPr>
        <p:txBody>
          <a:bodyPr>
            <a:normAutofit/>
          </a:bodyPr>
          <a:lstStyle/>
          <a:p>
            <a:pPr marL="171450" indent="-171450">
              <a:lnSpc>
                <a:spcPct val="100000"/>
              </a:lnSpc>
              <a:buFont typeface="Arial" panose="020B0604020202020204" pitchFamily="34" charset="0"/>
              <a:buChar char="•"/>
            </a:pPr>
            <a:r>
              <a:rPr lang="en-US" sz="1600" dirty="0"/>
              <a:t>AWS is the current leader, since it had a head start.</a:t>
            </a:r>
          </a:p>
          <a:p>
            <a:pPr marL="171450" indent="-171450">
              <a:lnSpc>
                <a:spcPct val="100000"/>
              </a:lnSpc>
              <a:buFont typeface="Arial" panose="020B0604020202020204" pitchFamily="34" charset="0"/>
              <a:buChar char="•"/>
            </a:pPr>
            <a:r>
              <a:rPr lang="en-US" sz="1600" dirty="0"/>
              <a:t>Azure is close behind with a higher growth rate than AWS. Preferred for fortune 500 companies due to its integration with Microsoft services.</a:t>
            </a:r>
          </a:p>
          <a:p>
            <a:pPr marL="171450" indent="-171450">
              <a:lnSpc>
                <a:spcPct val="100000"/>
              </a:lnSpc>
              <a:buFont typeface="Arial" panose="020B0604020202020204" pitchFamily="34" charset="0"/>
              <a:buChar char="•"/>
            </a:pPr>
            <a:r>
              <a:rPr lang="en-US" sz="1600" dirty="0"/>
              <a:t>GCP or Google Cloud has the highest growth rate of all since its still getting into the enterprise market.</a:t>
            </a:r>
          </a:p>
        </p:txBody>
      </p:sp>
      <p:pic>
        <p:nvPicPr>
          <p:cNvPr id="4" name="Picture 3">
            <a:extLst>
              <a:ext uri="{FF2B5EF4-FFF2-40B4-BE49-F238E27FC236}">
                <a16:creationId xmlns:a16="http://schemas.microsoft.com/office/drawing/2014/main" id="{7FBA9BDD-AD6F-4DB9-B591-F375F281EBE7}"/>
              </a:ext>
            </a:extLst>
          </p:cNvPr>
          <p:cNvPicPr>
            <a:picLocks noChangeAspect="1"/>
          </p:cNvPicPr>
          <p:nvPr/>
        </p:nvPicPr>
        <p:blipFill>
          <a:blip r:embed="rId2"/>
          <a:stretch>
            <a:fillRect/>
          </a:stretch>
        </p:blipFill>
        <p:spPr>
          <a:xfrm>
            <a:off x="4885305" y="2035925"/>
            <a:ext cx="7306695" cy="3724795"/>
          </a:xfrm>
          <a:prstGeom prst="rect">
            <a:avLst/>
          </a:prstGeom>
        </p:spPr>
      </p:pic>
    </p:spTree>
    <p:extLst>
      <p:ext uri="{BB962C8B-B14F-4D97-AF65-F5344CB8AC3E}">
        <p14:creationId xmlns:p14="http://schemas.microsoft.com/office/powerpoint/2010/main" val="2077358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D90B5-3B97-4A20-8072-9CC4B48146FF}"/>
              </a:ext>
            </a:extLst>
          </p:cNvPr>
          <p:cNvSpPr>
            <a:spLocks noGrp="1"/>
          </p:cNvSpPr>
          <p:nvPr>
            <p:ph type="title"/>
          </p:nvPr>
        </p:nvSpPr>
        <p:spPr/>
        <p:txBody>
          <a:bodyPr>
            <a:normAutofit/>
          </a:bodyPr>
          <a:lstStyle/>
          <a:p>
            <a:r>
              <a:rPr lang="en-US" sz="3600" b="1" dirty="0">
                <a:solidFill>
                  <a:srgbClr val="DD462F"/>
                </a:solidFill>
              </a:rPr>
              <a:t>How to become a CC Engineer?</a:t>
            </a:r>
          </a:p>
        </p:txBody>
      </p:sp>
      <p:sp>
        <p:nvSpPr>
          <p:cNvPr id="3" name="Content Placeholder 2">
            <a:extLst>
              <a:ext uri="{FF2B5EF4-FFF2-40B4-BE49-F238E27FC236}">
                <a16:creationId xmlns:a16="http://schemas.microsoft.com/office/drawing/2014/main" id="{91EB6048-9DF9-4494-A5AD-C28029ADA9BE}"/>
              </a:ext>
            </a:extLst>
          </p:cNvPr>
          <p:cNvSpPr>
            <a:spLocks noGrp="1"/>
          </p:cNvSpPr>
          <p:nvPr>
            <p:ph sz="quarter" idx="10"/>
          </p:nvPr>
        </p:nvSpPr>
        <p:spPr>
          <a:xfrm>
            <a:off x="521207" y="1300431"/>
            <a:ext cx="9331618" cy="2453346"/>
          </a:xfrm>
        </p:spPr>
        <p:txBody>
          <a:bodyPr>
            <a:normAutofit/>
          </a:bodyPr>
          <a:lstStyle/>
          <a:p>
            <a:pPr marL="285750" indent="-285750">
              <a:buFont typeface="Arial" panose="020B0604020202020204" pitchFamily="34" charset="0"/>
              <a:buChar char="•"/>
            </a:pPr>
            <a:r>
              <a:rPr lang="en-US" sz="1600" dirty="0"/>
              <a:t>Play around</a:t>
            </a:r>
          </a:p>
          <a:p>
            <a:pPr marL="285750" indent="-285750">
              <a:buFont typeface="Arial" panose="020B0604020202020204" pitchFamily="34" charset="0"/>
              <a:buChar char="•"/>
            </a:pPr>
            <a:r>
              <a:rPr lang="en-US" sz="1600" dirty="0"/>
              <a:t>All Cloud providers provide some type of free trial or free  credits.</a:t>
            </a:r>
          </a:p>
          <a:p>
            <a:pPr marL="285750" indent="-285750">
              <a:buFont typeface="Arial" panose="020B0604020202020204" pitchFamily="34" charset="0"/>
              <a:buChar char="•"/>
            </a:pPr>
            <a:r>
              <a:rPr lang="en-US" sz="1600" dirty="0"/>
              <a:t>Certifications.</a:t>
            </a:r>
          </a:p>
          <a:p>
            <a:pPr marL="285750" indent="-285750">
              <a:buFont typeface="Arial" panose="020B0604020202020204" pitchFamily="34" charset="0"/>
              <a:buChar char="•"/>
            </a:pPr>
            <a:r>
              <a:rPr lang="en-US" sz="1600" dirty="0"/>
              <a:t>71% of employers in 2018 stated that they are having a hard time finding the right talent for CC.</a:t>
            </a:r>
          </a:p>
        </p:txBody>
      </p:sp>
      <p:pic>
        <p:nvPicPr>
          <p:cNvPr id="4" name="Picture 3">
            <a:extLst>
              <a:ext uri="{FF2B5EF4-FFF2-40B4-BE49-F238E27FC236}">
                <a16:creationId xmlns:a16="http://schemas.microsoft.com/office/drawing/2014/main" id="{6CF28CE9-7D83-44F1-92C3-008A9499328C}"/>
              </a:ext>
            </a:extLst>
          </p:cNvPr>
          <p:cNvPicPr>
            <a:picLocks noChangeAspect="1"/>
          </p:cNvPicPr>
          <p:nvPr/>
        </p:nvPicPr>
        <p:blipFill>
          <a:blip r:embed="rId3"/>
          <a:stretch>
            <a:fillRect/>
          </a:stretch>
        </p:blipFill>
        <p:spPr>
          <a:xfrm>
            <a:off x="110169" y="3966072"/>
            <a:ext cx="8383836" cy="2891928"/>
          </a:xfrm>
          <a:prstGeom prst="rect">
            <a:avLst/>
          </a:prstGeom>
        </p:spPr>
      </p:pic>
      <p:pic>
        <p:nvPicPr>
          <p:cNvPr id="5" name="Picture 4">
            <a:extLst>
              <a:ext uri="{FF2B5EF4-FFF2-40B4-BE49-F238E27FC236}">
                <a16:creationId xmlns:a16="http://schemas.microsoft.com/office/drawing/2014/main" id="{170C585A-261D-4BE5-A160-9C9F002A953F}"/>
              </a:ext>
            </a:extLst>
          </p:cNvPr>
          <p:cNvPicPr>
            <a:picLocks noChangeAspect="1"/>
          </p:cNvPicPr>
          <p:nvPr/>
        </p:nvPicPr>
        <p:blipFill>
          <a:blip r:embed="rId4"/>
          <a:stretch>
            <a:fillRect/>
          </a:stretch>
        </p:blipFill>
        <p:spPr>
          <a:xfrm>
            <a:off x="9163623" y="3736301"/>
            <a:ext cx="3028377" cy="3130634"/>
          </a:xfrm>
          <a:prstGeom prst="rect">
            <a:avLst/>
          </a:prstGeom>
        </p:spPr>
      </p:pic>
    </p:spTree>
    <p:extLst>
      <p:ext uri="{BB962C8B-B14F-4D97-AF65-F5344CB8AC3E}">
        <p14:creationId xmlns:p14="http://schemas.microsoft.com/office/powerpoint/2010/main" val="3482088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521208" y="870333"/>
            <a:ext cx="7201616" cy="1305939"/>
          </a:xfrm>
        </p:spPr>
        <p:txBody>
          <a:bodyPr>
            <a:normAutofit/>
          </a:bodyPr>
          <a:lstStyle/>
          <a:p>
            <a:r>
              <a:rPr lang="en-US" sz="4800" b="1"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Questions?</a:t>
            </a:r>
          </a:p>
        </p:txBody>
      </p:sp>
      <p:sp>
        <p:nvSpPr>
          <p:cNvPr id="3" name="TextBox 2">
            <a:extLst>
              <a:ext uri="{FF2B5EF4-FFF2-40B4-BE49-F238E27FC236}">
                <a16:creationId xmlns:a16="http://schemas.microsoft.com/office/drawing/2014/main" id="{D1734135-F013-4841-B8B2-438C22F58F00}"/>
              </a:ext>
            </a:extLst>
          </p:cNvPr>
          <p:cNvSpPr txBox="1"/>
          <p:nvPr/>
        </p:nvSpPr>
        <p:spPr>
          <a:xfrm>
            <a:off x="0" y="5934670"/>
            <a:ext cx="5343180" cy="923330"/>
          </a:xfrm>
          <a:prstGeom prst="rect">
            <a:avLst/>
          </a:prstGeom>
          <a:noFill/>
        </p:spPr>
        <p:txBody>
          <a:bodyPr wrap="square" rtlCol="0">
            <a:spAutoFit/>
          </a:bodyPr>
          <a:lstStyle/>
          <a:p>
            <a:r>
              <a:rPr lang="en-US" dirty="0"/>
              <a:t>Follow me on </a:t>
            </a:r>
            <a:r>
              <a:rPr lang="en-US" dirty="0" err="1"/>
              <a:t>Linkedin</a:t>
            </a:r>
            <a:endParaRPr lang="en-US" dirty="0"/>
          </a:p>
          <a:p>
            <a:endParaRPr lang="en-US" dirty="0"/>
          </a:p>
          <a:p>
            <a:r>
              <a:rPr lang="en-US" dirty="0"/>
              <a:t>Follow my blog hammadaslam.com</a:t>
            </a:r>
          </a:p>
        </p:txBody>
      </p:sp>
      <p:pic>
        <p:nvPicPr>
          <p:cNvPr id="13" name="Picture 12">
            <a:extLst>
              <a:ext uri="{FF2B5EF4-FFF2-40B4-BE49-F238E27FC236}">
                <a16:creationId xmlns:a16="http://schemas.microsoft.com/office/drawing/2014/main" id="{77233D18-29A3-4D69-B40E-4463E0E439BA}"/>
              </a:ext>
            </a:extLst>
          </p:cNvPr>
          <p:cNvPicPr>
            <a:picLocks noChangeAspect="1"/>
          </p:cNvPicPr>
          <p:nvPr/>
        </p:nvPicPr>
        <p:blipFill>
          <a:blip r:embed="rId3"/>
          <a:stretch>
            <a:fillRect/>
          </a:stretch>
        </p:blipFill>
        <p:spPr>
          <a:xfrm>
            <a:off x="8653424" y="2390660"/>
            <a:ext cx="3186036" cy="1826982"/>
          </a:xfrm>
          <a:prstGeom prst="rect">
            <a:avLst/>
          </a:prstGeom>
        </p:spPr>
      </p:pic>
      <p:pic>
        <p:nvPicPr>
          <p:cNvPr id="6" name="Picture 5">
            <a:extLst>
              <a:ext uri="{FF2B5EF4-FFF2-40B4-BE49-F238E27FC236}">
                <a16:creationId xmlns:a16="http://schemas.microsoft.com/office/drawing/2014/main" id="{8D2B8C01-1C46-44FC-9417-A4F774AA232E}"/>
              </a:ext>
            </a:extLst>
          </p:cNvPr>
          <p:cNvPicPr>
            <a:picLocks noChangeAspect="1"/>
          </p:cNvPicPr>
          <p:nvPr/>
        </p:nvPicPr>
        <p:blipFill>
          <a:blip r:embed="rId4"/>
          <a:stretch>
            <a:fillRect/>
          </a:stretch>
        </p:blipFill>
        <p:spPr>
          <a:xfrm>
            <a:off x="69773" y="2474007"/>
            <a:ext cx="6588617" cy="1996962"/>
          </a:xfrm>
          <a:prstGeom prst="rect">
            <a:avLst/>
          </a:prstGeom>
        </p:spPr>
      </p:pic>
      <p:pic>
        <p:nvPicPr>
          <p:cNvPr id="14" name="Picture 13">
            <a:extLst>
              <a:ext uri="{FF2B5EF4-FFF2-40B4-BE49-F238E27FC236}">
                <a16:creationId xmlns:a16="http://schemas.microsoft.com/office/drawing/2014/main" id="{6BC2E27F-4D28-464C-8B07-17D3DB424BF3}"/>
              </a:ext>
            </a:extLst>
          </p:cNvPr>
          <p:cNvPicPr>
            <a:picLocks noChangeAspect="1"/>
          </p:cNvPicPr>
          <p:nvPr/>
        </p:nvPicPr>
        <p:blipFill>
          <a:blip r:embed="rId5"/>
          <a:stretch>
            <a:fillRect/>
          </a:stretch>
        </p:blipFill>
        <p:spPr>
          <a:xfrm>
            <a:off x="7952469" y="4491124"/>
            <a:ext cx="3886991" cy="2156025"/>
          </a:xfrm>
          <a:prstGeom prst="rect">
            <a:avLst/>
          </a:prstGeom>
        </p:spPr>
      </p:pic>
      <p:pic>
        <p:nvPicPr>
          <p:cNvPr id="15" name="Picture 14">
            <a:extLst>
              <a:ext uri="{FF2B5EF4-FFF2-40B4-BE49-F238E27FC236}">
                <a16:creationId xmlns:a16="http://schemas.microsoft.com/office/drawing/2014/main" id="{34791DAF-EA7A-471B-B148-8DDF8234A5D2}"/>
              </a:ext>
            </a:extLst>
          </p:cNvPr>
          <p:cNvPicPr>
            <a:picLocks noChangeAspect="1"/>
          </p:cNvPicPr>
          <p:nvPr/>
        </p:nvPicPr>
        <p:blipFill>
          <a:blip r:embed="rId6"/>
          <a:stretch>
            <a:fillRect/>
          </a:stretch>
        </p:blipFill>
        <p:spPr>
          <a:xfrm>
            <a:off x="0" y="4470969"/>
            <a:ext cx="7572235" cy="2322061"/>
          </a:xfrm>
          <a:prstGeom prst="rect">
            <a:avLst/>
          </a:prstGeom>
        </p:spPr>
      </p:pic>
    </p:spTree>
    <p:extLst>
      <p:ext uri="{BB962C8B-B14F-4D97-AF65-F5344CB8AC3E}">
        <p14:creationId xmlns:p14="http://schemas.microsoft.com/office/powerpoint/2010/main" val="893025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xmlns:p14="http://schemas.microsoft.com/office/powerpoint/2010/main" spd="slow">
        <p:fade/>
      </p:transition>
    </mc:Fallback>
  </mc:AlternateContent>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_Win32_new.potx" id="{95F22252-1276-4CE0-B5B2-7173AC23E7C1}" vid="{5251F4FC-9BFF-4FAA-9D53-CA33255737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Welcome to PowerPoint</Template>
  <TotalTime>6856</TotalTime>
  <Words>974</Words>
  <Application>Microsoft Office PowerPoint</Application>
  <PresentationFormat>Widescreen</PresentationFormat>
  <Paragraphs>98</Paragraphs>
  <Slides>14</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Segoe UI</vt:lpstr>
      <vt:lpstr>Segoe UI Light</vt:lpstr>
      <vt:lpstr>WelcomeDoc</vt:lpstr>
      <vt:lpstr>DevOps in the Cloud Computing World</vt:lpstr>
      <vt:lpstr>About Me</vt:lpstr>
      <vt:lpstr>My Exposure to Cloud Computing</vt:lpstr>
      <vt:lpstr>How did Cloud Computing change everything?</vt:lpstr>
      <vt:lpstr>How did Cloud Computing change everything(Cont’d)</vt:lpstr>
      <vt:lpstr>Infrastructure as Code (IaC)</vt:lpstr>
      <vt:lpstr>Demo</vt:lpstr>
      <vt:lpstr>DevOps</vt:lpstr>
      <vt:lpstr>Real Life Examples</vt:lpstr>
      <vt:lpstr>Real Life Examples</vt:lpstr>
      <vt:lpstr>What is new in the CC World?</vt:lpstr>
      <vt:lpstr>Who is leading in the Cloud Computing world?</vt:lpstr>
      <vt:lpstr>How to become a CC Engineer?</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PowerPoint</dc:title>
  <dc:creator>Aslam, Hammad</dc:creator>
  <cp:keywords/>
  <cp:lastModifiedBy>Aslam, Hammad</cp:lastModifiedBy>
  <cp:revision>1</cp:revision>
  <dcterms:created xsi:type="dcterms:W3CDTF">2019-01-24T23:54:04Z</dcterms:created>
  <dcterms:modified xsi:type="dcterms:W3CDTF">2019-01-29T18:10:37Z</dcterms:modified>
  <cp:version/>
</cp:coreProperties>
</file>